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7" r:id="rId5"/>
    <p:sldId id="258" r:id="rId6"/>
    <p:sldId id="261" r:id="rId7"/>
    <p:sldId id="260" r:id="rId8"/>
    <p:sldId id="264" r:id="rId9"/>
    <p:sldId id="262" r:id="rId10"/>
    <p:sldId id="265" r:id="rId11"/>
    <p:sldId id="263" r:id="rId1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2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C2A0-B19C-47E8-9CD7-7A77FB0B816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7BAA-E57E-43EB-9100-D0B78D1D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Concerns </a:t>
            </a:r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 Baptism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80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children…how old?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right now?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HAVE to get all wet?</a:t>
            </a:r>
            <a:endParaRPr lang="en-US" sz="5400" dirty="0" smtClean="0">
              <a:ln w="127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7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Baptism…soaking it all in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is the Lord’s call to publicly identify with Him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claim Christ but refuse baptism is a disobedient life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is about obedience, not readiness</a:t>
            </a:r>
          </a:p>
        </p:txBody>
      </p:sp>
    </p:spTree>
    <p:extLst>
      <p:ext uri="{BB962C8B-B14F-4D97-AF65-F5344CB8AC3E}">
        <p14:creationId xmlns:p14="http://schemas.microsoft.com/office/powerpoint/2010/main" val="14964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04800"/>
            <a:ext cx="14173200" cy="7696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</a:rPr>
              <a:t>Matthew 28:18</a:t>
            </a:r>
          </a:p>
          <a:p>
            <a:pPr marL="0" indent="0">
              <a:buNone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</a:rPr>
              <a:t>And Jesus came up and spoke to them, saying, “All authority has been given to Me in heaven and on earth.</a:t>
            </a:r>
          </a:p>
        </p:txBody>
      </p:sp>
    </p:spTree>
    <p:extLst>
      <p:ext uri="{BB962C8B-B14F-4D97-AF65-F5344CB8AC3E}">
        <p14:creationId xmlns:p14="http://schemas.microsoft.com/office/powerpoint/2010/main" val="347596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04800"/>
            <a:ext cx="14173200" cy="7696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</a:rPr>
              <a:t>Matthew 28:18</a:t>
            </a:r>
          </a:p>
          <a:p>
            <a:pPr marL="0" indent="0">
              <a:buNone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</a:rPr>
              <a:t>And Jesus came up and spoke to them, saying, “All authority has been given to Me in heaven and on earth.</a:t>
            </a:r>
          </a:p>
        </p:txBody>
      </p:sp>
    </p:spTree>
    <p:extLst>
      <p:ext uri="{BB962C8B-B14F-4D97-AF65-F5344CB8AC3E}">
        <p14:creationId xmlns:p14="http://schemas.microsoft.com/office/powerpoint/2010/main" val="343676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04800"/>
            <a:ext cx="14173200" cy="769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</a:rPr>
              <a:t>“Go therefore and make disciples of all the nations, baptizing them in the name of the Father and the Son and the Holy Spirit,</a:t>
            </a:r>
          </a:p>
        </p:txBody>
      </p:sp>
    </p:spTree>
    <p:extLst>
      <p:ext uri="{BB962C8B-B14F-4D97-AF65-F5344CB8AC3E}">
        <p14:creationId xmlns:p14="http://schemas.microsoft.com/office/powerpoint/2010/main" val="321863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Centrality </a:t>
            </a:r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 Baptism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mission…Make Disciples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 = Learner (of Jesus)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about Christ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Faith in Christ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in Christ</a:t>
            </a:r>
          </a:p>
        </p:txBody>
      </p:sp>
    </p:spTree>
    <p:extLst>
      <p:ext uri="{BB962C8B-B14F-4D97-AF65-F5344CB8AC3E}">
        <p14:creationId xmlns:p14="http://schemas.microsoft.com/office/powerpoint/2010/main" val="7745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Centrality </a:t>
            </a:r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 Baptism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80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Mission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are essential for true discipleship</a:t>
            </a:r>
          </a:p>
        </p:txBody>
      </p:sp>
    </p:spTree>
    <p:extLst>
      <p:ext uri="{BB962C8B-B14F-4D97-AF65-F5344CB8AC3E}">
        <p14:creationId xmlns:p14="http://schemas.microsoft.com/office/powerpoint/2010/main" val="35209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Context </a:t>
            </a:r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 Baptism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 to John the Baptist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with the coming Messiah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Outward expression of faith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of repentance</a:t>
            </a:r>
          </a:p>
        </p:txBody>
      </p:sp>
    </p:spTree>
    <p:extLst>
      <p:ext uri="{BB962C8B-B14F-4D97-AF65-F5344CB8AC3E}">
        <p14:creationId xmlns:p14="http://schemas.microsoft.com/office/powerpoint/2010/main" val="19439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Context </a:t>
            </a:r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 Baptism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 to Christ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with Sinners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to the sacrificial Lamb of God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to the cross</a:t>
            </a:r>
          </a:p>
        </p:txBody>
      </p:sp>
    </p:spTree>
    <p:extLst>
      <p:ext uri="{BB962C8B-B14F-4D97-AF65-F5344CB8AC3E}">
        <p14:creationId xmlns:p14="http://schemas.microsoft.com/office/powerpoint/2010/main" val="7156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7200" dirty="0" smtClean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Context </a:t>
            </a:r>
            <a:r>
              <a:rPr lang="en-US" sz="7200" dirty="0">
                <a:ln w="1270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 Baptism</a:t>
            </a:r>
            <a:endParaRPr lang="en-US" sz="7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80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 to Salvation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Saved by grace thru faith…PERIOD.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aved to obey, called to follow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identification with Christ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Outward expression of faith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5400" dirty="0" smtClean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Saves our conscience</a:t>
            </a:r>
          </a:p>
        </p:txBody>
      </p:sp>
    </p:spTree>
    <p:extLst>
      <p:ext uri="{BB962C8B-B14F-4D97-AF65-F5344CB8AC3E}">
        <p14:creationId xmlns:p14="http://schemas.microsoft.com/office/powerpoint/2010/main" val="41276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254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The Centrality of Baptism</vt:lpstr>
      <vt:lpstr>The Centrality of Baptism</vt:lpstr>
      <vt:lpstr>The Context of Baptism</vt:lpstr>
      <vt:lpstr>The Context of Baptism</vt:lpstr>
      <vt:lpstr>The Context of Baptism</vt:lpstr>
      <vt:lpstr>The Concerns of Baptism</vt:lpstr>
      <vt:lpstr>Baptism…soaking it all in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24</cp:revision>
  <dcterms:created xsi:type="dcterms:W3CDTF">2018-05-06T14:20:40Z</dcterms:created>
  <dcterms:modified xsi:type="dcterms:W3CDTF">2018-05-06T15:39:21Z</dcterms:modified>
</cp:coreProperties>
</file>