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9" r:id="rId3"/>
    <p:sldId id="258" r:id="rId4"/>
    <p:sldId id="260" r:id="rId5"/>
    <p:sldId id="264" r:id="rId6"/>
    <p:sldId id="266" r:id="rId7"/>
    <p:sldId id="267" r:id="rId8"/>
    <p:sldId id="269" r:id="rId9"/>
    <p:sldId id="270" r:id="rId10"/>
    <p:sldId id="271" r:id="rId11"/>
    <p:sldId id="263" r:id="rId12"/>
    <p:sldId id="265" r:id="rId13"/>
    <p:sldId id="268" r:id="rId14"/>
    <p:sldId id="272" r:id="rId15"/>
    <p:sldId id="273" r:id="rId1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6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6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0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6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45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5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4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4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2743-5E7C-43B5-9968-AF0C137B724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ACD6-E606-4F6A-88A8-6AC1FD2C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2743-5E7C-43B5-9968-AF0C137B72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ACD6-E606-4F6A-88A8-6AC1FD2C34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421" y="4649988"/>
            <a:ext cx="5437385" cy="3579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0" y="4627912"/>
            <a:ext cx="5470918" cy="360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80" y="1878120"/>
            <a:ext cx="5558948" cy="3682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898"/>
            <a:ext cx="1463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Happy Mothers Day!</a:t>
            </a:r>
            <a:endParaRPr lang="en-US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8800" y="304800"/>
            <a:ext cx="8915400" cy="7239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29566"/>
            <a:ext cx="8915400" cy="137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Mary’s Magnificence</a:t>
            </a:r>
            <a:endParaRPr lang="en-US" sz="6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38800" y="1920240"/>
            <a:ext cx="8763000" cy="5431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Her Humility</a:t>
            </a:r>
          </a:p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"The quality of Mary that shines most clearly through this passage is a deep sense of humility." </a:t>
            </a:r>
            <a:r>
              <a:rPr lang="en-US" sz="36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i="1" dirty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MacArthur)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5400" b="1" i="1" dirty="0"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230" y="638298"/>
            <a:ext cx="8229600" cy="5715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0" y="562098"/>
            <a:ext cx="8229600" cy="1371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Mary’s Magnificence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230" y="2070852"/>
            <a:ext cx="8229600" cy="4785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Her recognition of God’s greatness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Her faith in God’s promise</a:t>
            </a:r>
            <a:endParaRPr lang="en-US" sz="5400" b="1" i="1" dirty="0" smtClean="0"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13182600" cy="7391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13136880" cy="7696200"/>
          </a:xfrm>
        </p:spPr>
        <p:txBody>
          <a:bodyPr>
            <a:normAutofit/>
          </a:bodyPr>
          <a:lstStyle/>
          <a:p>
            <a:pPr marL="0" lvl="0" indent="0" algn="ctr" defTabSz="1305942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“It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reveals that Mary's heart and </a:t>
            </a:r>
          </a:p>
          <a:p>
            <a:pPr marL="0" lvl="0" indent="0" algn="ctr" defTabSz="1305942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mind were saturated with the Word of God. It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contains…numerous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allusions to the law, the psalms, </a:t>
            </a:r>
          </a:p>
          <a:p>
            <a:pPr marL="0" lvl="0" indent="0" algn="ctr" defTabSz="1305942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and the prophets. The entire passage is a point-by-point reciting of the covenant promises of</a:t>
            </a:r>
          </a:p>
          <a:p>
            <a:pPr marL="0" lvl="0" indent="0" algn="ctr" defTabSz="1305942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God." </a:t>
            </a:r>
            <a:r>
              <a:rPr lang="en-US" sz="36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(MacArthur) </a:t>
            </a:r>
          </a:p>
        </p:txBody>
      </p:sp>
    </p:spTree>
    <p:extLst>
      <p:ext uri="{BB962C8B-B14F-4D97-AF65-F5344CB8AC3E}">
        <p14:creationId xmlns:p14="http://schemas.microsoft.com/office/powerpoint/2010/main" val="26007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13182600" cy="70866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3060680" cy="7696200"/>
          </a:xfrm>
        </p:spPr>
        <p:txBody>
          <a:bodyPr/>
          <a:lstStyle/>
          <a:p>
            <a:pPr marL="0" lvl="0" indent="0" algn="ctr" defTabSz="1305942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This was one mother’s story…but its not about a mom.  It is about a life yielded to the Savior and faithfully lived for Him. </a:t>
            </a:r>
          </a:p>
          <a:p>
            <a:pPr marL="0" lvl="0" indent="0" algn="ctr" defTabSz="1305942">
              <a:buNone/>
            </a:pPr>
            <a:endParaRPr lang="en-US" sz="6000" b="1" i="1" dirty="0" smtClean="0"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algn="ctr" defTabSz="1305942">
              <a:buNone/>
            </a:pPr>
            <a:r>
              <a:rPr lang="en-US" sz="8000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It can be </a:t>
            </a:r>
            <a:r>
              <a:rPr lang="en-US" sz="80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your</a:t>
            </a:r>
            <a:r>
              <a:rPr lang="en-US" sz="8000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8000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story </a:t>
            </a:r>
            <a:r>
              <a:rPr lang="en-US" sz="4000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(even if you aren’t a mom!).</a:t>
            </a:r>
            <a:endParaRPr lang="en-US" sz="8000" i="1" dirty="0" smtClean="0"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13182600" cy="7010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Magnificent Like Mary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547360"/>
          </a:xfrm>
        </p:spPr>
        <p:txBody>
          <a:bodyPr>
            <a:normAutofit lnSpcReduction="10000"/>
          </a:bodyPr>
          <a:lstStyle/>
          <a:p>
            <a:pPr lvl="0" defTabSz="1305942"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Be humble before God</a:t>
            </a:r>
          </a:p>
          <a:p>
            <a:pPr lvl="0" defTabSz="1305942"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Acknowledge your need for a savior</a:t>
            </a:r>
          </a:p>
          <a:p>
            <a:pPr lvl="0" defTabSz="1305942"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Trust the promise of God</a:t>
            </a:r>
          </a:p>
          <a:p>
            <a:pPr lvl="0" defTabSz="1305942"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Saturate your heart and mind with God’s Word</a:t>
            </a:r>
            <a:endParaRPr lang="en-US" sz="5400" i="1" dirty="0" smtClean="0"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56" y="76200"/>
            <a:ext cx="7889844" cy="792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0669" y="186462"/>
            <a:ext cx="7920331" cy="7709640"/>
          </a:xfrm>
          <a:noFill/>
          <a:ln w="38100"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500" b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It’s Mother’s Day which means…</a:t>
            </a:r>
            <a:endParaRPr lang="en-US" sz="6500" b="1" dirty="0" smtClean="0"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58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 chance to frustrate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8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 chance to burden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8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 chance to hurt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8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 chance to be arrogant</a:t>
            </a:r>
            <a:endParaRPr lang="en-US" sz="5800" b="1" i="1" dirty="0"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228600"/>
            <a:ext cx="8839200" cy="76962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178954"/>
            <a:ext cx="9677400" cy="13716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Many 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</a:t>
            </a:r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ood Moms</a:t>
            </a:r>
            <a:endParaRPr lang="en-US" sz="6600" dirty="0">
              <a:latin typeface="Century Schoolbook" panose="020406040505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57800" y="1676400"/>
            <a:ext cx="8641080" cy="647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Mose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s’ mom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Naomi (Ruth’s M-I-L)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Timothy’s mom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Timothy’s grandma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Best mom…</a:t>
            </a:r>
          </a:p>
          <a:p>
            <a:pPr marL="0" indent="0" algn="ctr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Mary, Jesus’ mom</a:t>
            </a:r>
            <a:endParaRPr lang="en-US" sz="5400" b="1" i="1" dirty="0"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7200"/>
            <a:ext cx="8610600" cy="74676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920240"/>
            <a:ext cx="8458200" cy="6080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Awkward beginnings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So young for so much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 c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hallenging child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horror of it 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Not her story but her faith</a:t>
            </a:r>
            <a:endParaRPr lang="en-US" sz="5400" b="1" i="1" dirty="0"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8763000" cy="1371600"/>
          </a:xfrm>
        </p:spPr>
        <p:txBody>
          <a:bodyPr/>
          <a:lstStyle/>
          <a:p>
            <a:r>
              <a:rPr lang="en-US" sz="6600" b="1" dirty="0" smtClean="0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Mary’s Story</a:t>
            </a:r>
            <a:endParaRPr lang="en-US" dirty="0"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13213080" cy="7696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13411200" cy="6477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984294"/>
            <a:ext cx="13167360" cy="6483306"/>
          </a:xfrm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Luke 1:46-55</a:t>
            </a:r>
            <a:endParaRPr lang="en-US" sz="5400" b="1" i="1" dirty="0">
              <a:effectLst>
                <a:outerShdw blurRad="38100" dist="38100" dir="2700000" algn="tl">
                  <a:schemeClr val="bg1">
                    <a:lumMod val="75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Mary said: “My soul exalts the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Lord, And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my spirit has rejoiced in God my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Savior. For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He has had regard for the humble state of His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bond-slave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; For behold, from this time on all generations will count me blessed.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13411200" cy="6477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984294"/>
            <a:ext cx="13167360" cy="6483306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the Mighty One has done great things for me; And holy is His name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. And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His mercy is upon generation after generation Toward those who fear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13411200" cy="6477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984294"/>
            <a:ext cx="13167360" cy="6483306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He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has done mighty deeds with His arm; He has scattered those who were proud in the thoughts of their heart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. He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has brought down rulers from their thrones, And has exalted those who were humble.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13411200" cy="6934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984294"/>
            <a:ext cx="13167360" cy="6788106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He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has filled the hungry with good things; And sent away the rich empty-handed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. He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has given help to Israel His servant, In remembrance of His mercy,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5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He spoke to our fathers, To Abraham and his descendants forever.”</a:t>
            </a:r>
          </a:p>
          <a:p>
            <a:pPr marL="0" lvl="0" indent="0" defTabSz="1305942">
              <a:buNone/>
            </a:pPr>
            <a:r>
              <a:rPr lang="en-US" sz="2400" b="1" i="1" dirty="0" smtClean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effectLst>
                  <a:outerShdw blurRad="38100" dist="38100" dir="2700000" algn="tl">
                    <a:schemeClr val="bg1">
                      <a:lumMod val="75000"/>
                    </a:schemeClr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406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PowerPoint Presentation</vt:lpstr>
      <vt:lpstr>PowerPoint Presentation</vt:lpstr>
      <vt:lpstr>Many Good Moms</vt:lpstr>
      <vt:lpstr>Mary’s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Mary’s Magnificence</vt:lpstr>
      <vt:lpstr>Mary’s Magnificence</vt:lpstr>
      <vt:lpstr>PowerPoint Presentation</vt:lpstr>
      <vt:lpstr>PowerPoint Presentation</vt:lpstr>
      <vt:lpstr>Magnificent Like 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34</cp:revision>
  <dcterms:created xsi:type="dcterms:W3CDTF">2018-05-09T17:44:58Z</dcterms:created>
  <dcterms:modified xsi:type="dcterms:W3CDTF">2018-05-13T15:01:33Z</dcterms:modified>
</cp:coreProperties>
</file>