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8" r:id="rId5"/>
    <p:sldId id="268" r:id="rId6"/>
    <p:sldId id="269" r:id="rId7"/>
    <p:sldId id="266" r:id="rId8"/>
    <p:sldId id="272" r:id="rId9"/>
    <p:sldId id="270" r:id="rId10"/>
    <p:sldId id="271" r:id="rId11"/>
    <p:sldId id="273" r:id="rId12"/>
    <p:sldId id="26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12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8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3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7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6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BD15D-36E8-4F81-87FE-8B31B266467D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D2B4D-51E5-43B2-B58C-5E48FE9C9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5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Galatians Gallery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10210800" cy="5431156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Earliest and most passionate letter</a:t>
            </a:r>
          </a:p>
          <a:p>
            <a:pPr lvl="0"/>
            <a:r>
              <a:rPr lang="en-US" sz="5400" b="1" i="1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Occasion…danger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Theme…freedom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Purpose…vindication</a:t>
            </a:r>
            <a:endParaRPr lang="en-US" sz="54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 Christ…change in focus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Law-fulfilling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Outward focused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Purpose-based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Clarifying</a:t>
            </a:r>
            <a:endParaRPr lang="en-US" sz="48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 Christ…change in leadership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From flesh to Spirit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Flesh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Self-will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Self-rule</a:t>
            </a:r>
            <a:endParaRPr lang="en-US" sz="4800" b="1" i="1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Spirit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Following Jesus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Lead by the Spirit</a:t>
            </a:r>
          </a:p>
        </p:txBody>
      </p:sp>
    </p:spTree>
    <p:extLst>
      <p:ext uri="{BB962C8B-B14F-4D97-AF65-F5344CB8AC3E}">
        <p14:creationId xmlns:p14="http://schemas.microsoft.com/office/powerpoint/2010/main" val="2266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Living like a Galatian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Upward or inward?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Freedom in Christ is not freedom from holiness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Life in Christ is about our righteousness</a:t>
            </a:r>
            <a:endParaRPr lang="en-US" sz="48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Galatians Summary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Chapters 1-2…Paul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Chapters 3-4…the gospel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Chapters 5-6…freedom of life in Christ</a:t>
            </a:r>
            <a:endParaRPr lang="en-US" sz="48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600" y="228600"/>
            <a:ext cx="9860280" cy="7122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Galatians </a:t>
            </a:r>
            <a:r>
              <a:rPr lang="en-US" sz="5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5:13-18</a:t>
            </a:r>
            <a:endParaRPr lang="en-US" sz="5400" b="1" i="1" u="sng" dirty="0" smtClean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For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you were called to freedom, brethren; only do not turn your freedom into an opportunity for the flesh, but through love serve one another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4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600" y="228600"/>
            <a:ext cx="9860280" cy="731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For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whole Law is fulfilled in one word, in the statement, “You shall love your neighbor as yourself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.” But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if you bite and devour one another, take care that you are not consumed by one another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9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46180" y="228600"/>
            <a:ext cx="9860280" cy="754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But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I say, walk by the Spirit, and you will not carry out the desire of the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flesh. For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flesh sets its desire against the Spirit, and the Spirit against the flesh; </a:t>
            </a:r>
          </a:p>
        </p:txBody>
      </p:sp>
    </p:spTree>
    <p:extLst>
      <p:ext uri="{BB962C8B-B14F-4D97-AF65-F5344CB8AC3E}">
        <p14:creationId xmlns:p14="http://schemas.microsoft.com/office/powerpoint/2010/main" val="36590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46180" y="228600"/>
            <a:ext cx="9860280" cy="754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for these are in opposition to one another, so that you may not do the things that you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please. But 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if you are led by the Spirit, you are not under the Law.</a:t>
            </a:r>
          </a:p>
          <a:p>
            <a:pPr marL="0" indent="0">
              <a:buNone/>
            </a:pP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New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American Standard Bible : 1995 Update. </a:t>
            </a:r>
            <a:r>
              <a:rPr lang="en-US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300144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 Christ…change in status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No longer in bondage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From bondage to freedom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Freedom from…</a:t>
            </a:r>
          </a:p>
          <a:p>
            <a:pPr lvl="1"/>
            <a:r>
              <a:rPr lang="en-US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Self-achieving righteousness</a:t>
            </a:r>
          </a:p>
          <a:p>
            <a:pPr lvl="1"/>
            <a:r>
              <a:rPr lang="en-US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Self-fulfilling satisfaction</a:t>
            </a:r>
            <a:endParaRPr lang="en-US" sz="42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 Christ…change in status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Freedom to worship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Freedom to love</a:t>
            </a:r>
            <a:endParaRPr lang="en-US" sz="42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 Christ…change in focus</a:t>
            </a:r>
            <a:endParaRPr lang="en-US" sz="7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20240"/>
            <a:ext cx="978408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From law-keeping to law-fulfilling</a:t>
            </a:r>
          </a:p>
          <a:p>
            <a:pPr lvl="0"/>
            <a:r>
              <a:rPr lang="en-US" sz="5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Law-keeping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Focuses inward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Looks for loopholes</a:t>
            </a:r>
          </a:p>
          <a:p>
            <a:pPr lvl="1"/>
            <a:r>
              <a:rPr lang="en-US" sz="4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Is adversarial </a:t>
            </a:r>
            <a:endParaRPr lang="en-US" sz="4800" b="1" i="1" dirty="0" smtClean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5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6962</TotalTime>
  <Words>284</Words>
  <Application>Microsoft Office PowerPoint</Application>
  <PresentationFormat>Custom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Galatians Gallery</vt:lpstr>
      <vt:lpstr>Galatians Summary</vt:lpstr>
      <vt:lpstr>PowerPoint Presentation</vt:lpstr>
      <vt:lpstr>PowerPoint Presentation</vt:lpstr>
      <vt:lpstr>PowerPoint Presentation</vt:lpstr>
      <vt:lpstr>PowerPoint Presentation</vt:lpstr>
      <vt:lpstr>In Christ…change in status</vt:lpstr>
      <vt:lpstr>In Christ…change in status</vt:lpstr>
      <vt:lpstr>In Christ…change in focus</vt:lpstr>
      <vt:lpstr>In Christ…change in focus</vt:lpstr>
      <vt:lpstr>In Christ…change in leadership</vt:lpstr>
      <vt:lpstr>Living like a Galatian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34</cp:revision>
  <dcterms:created xsi:type="dcterms:W3CDTF">2018-06-02T19:29:20Z</dcterms:created>
  <dcterms:modified xsi:type="dcterms:W3CDTF">2018-06-10T15:48:05Z</dcterms:modified>
</cp:coreProperties>
</file>