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12" r:id="rId3"/>
    <p:sldId id="494" r:id="rId4"/>
    <p:sldId id="349" r:id="rId5"/>
    <p:sldId id="443" r:id="rId6"/>
    <p:sldId id="488" r:id="rId7"/>
    <p:sldId id="489" r:id="rId8"/>
    <p:sldId id="490" r:id="rId9"/>
    <p:sldId id="467" r:id="rId10"/>
    <p:sldId id="491" r:id="rId11"/>
    <p:sldId id="493" r:id="rId12"/>
    <p:sldId id="501" r:id="rId13"/>
    <p:sldId id="502" r:id="rId14"/>
    <p:sldId id="495" r:id="rId15"/>
    <p:sldId id="496" r:id="rId16"/>
    <p:sldId id="497" r:id="rId17"/>
    <p:sldId id="498" r:id="rId18"/>
    <p:sldId id="499" r:id="rId19"/>
    <p:sldId id="500" r:id="rId20"/>
    <p:sldId id="492" r:id="rId21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90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5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6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8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9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4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3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83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7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6/30/2018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6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Heart Provoked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emotional response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Response to idolatry</a:t>
            </a:r>
          </a:p>
          <a:p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Response was provocative yet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measured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Heart Provoked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Response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was a reflection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heart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</a:t>
            </a:r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mind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 Heart Provoked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“Rather than viewing it from the perspective of a tourist, he saw Athens as a city full of lost men and women, doomed…”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(MacArthur, pg. 131)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Worldviews Challenged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Epicureans and Stoics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Epicureans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Pleasure and avoidance of pain is primary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Any gods are distant, detached, and disinterested</a:t>
            </a:r>
          </a:p>
        </p:txBody>
      </p:sp>
    </p:spTree>
    <p:extLst>
      <p:ext uri="{BB962C8B-B14F-4D97-AF65-F5344CB8AC3E}">
        <p14:creationId xmlns:p14="http://schemas.microsoft.com/office/powerpoint/2010/main" val="9343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Worldviews Challenged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Stoics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Self-mastery is primary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Chief aim is to be “non-feeling”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Emotional detachment</a:t>
            </a: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Worldviews Challenged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Both worldviews worship “self”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 fulfill me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Life is about me</a:t>
            </a: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Worldviews Challenged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gospel confronts both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Created for God’s pleasure and glory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Autonomy from God is not life’s design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Accountable to God</a:t>
            </a: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Worldviews Challenged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gospel confronts both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Dependent upon God’s provision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Created to give and serve in all relationships</a:t>
            </a: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Worldviews Challenged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Challenge brings offense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Offense demands an explanation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Our mission is not to attack or change culture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Our mission is to proclaim Jesus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Proclaiming Jesus will do both</a:t>
            </a: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Finding Our Way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Not merely history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How the gospel spreads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Demonstration of God’s sovereignty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Model for ministry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17:16-20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Now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while Paul was waiting for them at Athens, his spirit was being provoked within him as he was observing the city full of idols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was reasoning in the synagogue with the Jews and the God-fearing Gentiles, and in the market place every day with those who happened to be present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also some of the Epicurean and Stoic philosophers were conversing with him. Some were saying, “What would this idle babbler wish to say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Others, “He seems to be a proclaimer of strange deities,”—because he was preaching Jesus and the resurrection.</a:t>
            </a:r>
          </a:p>
        </p:txBody>
      </p:sp>
    </p:spTree>
    <p:extLst>
      <p:ext uri="{BB962C8B-B14F-4D97-AF65-F5344CB8AC3E}">
        <p14:creationId xmlns:p14="http://schemas.microsoft.com/office/powerpoint/2010/main" val="33355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they took him and brought him to the Areopagus, saying, “May we know what this new teaching is which you are proclaiming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you are bringing some strange things to our ears; so we want to know what these things mean.”</a:t>
            </a:r>
          </a:p>
          <a:p>
            <a:pPr marL="0" lvl="0" indent="0" defTabSz="1305942">
              <a:buNone/>
            </a:pPr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0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000" b="1" i="1" dirty="0" err="1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000" b="1" i="1" dirty="0" err="1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1766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Running or Relocating?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172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Movement and mission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Tactical team not an occupying force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Fleeing was not from a faltering faith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57872</TotalTime>
  <Words>403</Words>
  <Application>Microsoft Office PowerPoint</Application>
  <PresentationFormat>Custom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Finding Our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Running or Relocating?</vt:lpstr>
      <vt:lpstr>A Heart Provoked</vt:lpstr>
      <vt:lpstr>A Heart Provoked</vt:lpstr>
      <vt:lpstr>A Heart Provoked</vt:lpstr>
      <vt:lpstr>Worldviews Challenged</vt:lpstr>
      <vt:lpstr>Worldviews Challenged</vt:lpstr>
      <vt:lpstr>Worldviews Challenged</vt:lpstr>
      <vt:lpstr>Worldviews Challenged</vt:lpstr>
      <vt:lpstr>Worldviews Challenged</vt:lpstr>
      <vt:lpstr>Worldviews Challenged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667</cp:revision>
  <cp:lastPrinted>2018-07-01T15:47:10Z</cp:lastPrinted>
  <dcterms:created xsi:type="dcterms:W3CDTF">2017-04-19T20:10:12Z</dcterms:created>
  <dcterms:modified xsi:type="dcterms:W3CDTF">2018-07-01T15:48:38Z</dcterms:modified>
</cp:coreProperties>
</file>