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349" r:id="rId3"/>
    <p:sldId id="443" r:id="rId4"/>
    <p:sldId id="488" r:id="rId5"/>
    <p:sldId id="489" r:id="rId6"/>
    <p:sldId id="490" r:id="rId7"/>
    <p:sldId id="467" r:id="rId8"/>
    <p:sldId id="491" r:id="rId9"/>
    <p:sldId id="493" r:id="rId10"/>
    <p:sldId id="496" r:id="rId11"/>
    <p:sldId id="495" r:id="rId12"/>
    <p:sldId id="497" r:id="rId13"/>
    <p:sldId id="498" r:id="rId14"/>
    <p:sldId id="499" r:id="rId15"/>
    <p:sldId id="501" r:id="rId16"/>
    <p:sldId id="492" r:id="rId17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Different Message???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He appealed to their culture…wisdom and learning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Their desire to engage thought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Their admitted ignorance</a:t>
            </a:r>
          </a:p>
        </p:txBody>
      </p:sp>
    </p:spTree>
    <p:extLst>
      <p:ext uri="{BB962C8B-B14F-4D97-AF65-F5344CB8AC3E}">
        <p14:creationId xmlns:p14="http://schemas.microsoft.com/office/powerpoint/2010/main" val="9104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“The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emphasis…is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not on the identity of the ‘unknown god’ but on the ignorance of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their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worship. 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Paul, in the city of ‘the lovers of wisdom’, focused on the ignorance they admitted about the identity of God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 used his knowledge of Athens and its culture not in order to agree with them, but to point out their failings all the more clearly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.”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Toussiant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, Bible Knowledge Commentary)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Message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Ignorance of their own worldview…a personal defense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Ignorance of God’s identity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Ignorance of worship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Message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Ignorance regarding judgment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Verification and validation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Jesus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Resurrection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Noticeably incomplete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Keep the big picture in 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focus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Think critically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gospel is our verification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Incomplete is ok</a:t>
            </a:r>
          </a:p>
        </p:txBody>
      </p:sp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17:22-27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stood in the midst of the Areopagus and said, “Men of Athens, I observe that you are very religious in all respects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while I was passing through and examining the objects of your worship, I also found an altar with this inscription, ‘TO AN UNKNOWN GOD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.’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Therefore what you worship in ignorance, this I proclaim to you.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God who made the world and all things in it, since He is Lord of heaven and earth, does not dwell in temples made with hands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 He served by human hands, as though He needed anything, since He Himself gives to all people life and breath and all things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made from one man every nation of mankind to live on all the face of the earth, having determined their appointed times and the boundaries of their habitation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would seek God, if perhaps they might grope for Him and find Him, though He is not far from each one of us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0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0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1766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Time to be Different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Athens</a:t>
            </a:r>
          </a:p>
          <a:p>
            <a:pPr lvl="1"/>
            <a:r>
              <a:rPr lang="en-US" sz="4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Non-Jewish</a:t>
            </a:r>
          </a:p>
          <a:p>
            <a:pPr lvl="1"/>
            <a:r>
              <a:rPr lang="en-US" sz="4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Historical polytheism</a:t>
            </a:r>
            <a:endParaRPr lang="en-US" sz="42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Wisdom and philosophy</a:t>
            </a:r>
          </a:p>
          <a:p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Learning and teaching</a:t>
            </a:r>
          </a:p>
          <a:p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Debate and dialogue of competing philosophies</a:t>
            </a:r>
          </a:p>
        </p:txBody>
      </p:sp>
    </p:spTree>
    <p:extLst>
      <p:ext uri="{BB962C8B-B14F-4D97-AF65-F5344CB8AC3E}">
        <p14:creationId xmlns:p14="http://schemas.microsoft.com/office/powerpoint/2010/main" val="9642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Different Message???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Began with common ground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Spirituality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Need to appease “god”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Compulsion to worship or pay homage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57965</TotalTime>
  <Words>402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Time to be Different</vt:lpstr>
      <vt:lpstr>A Different Message???</vt:lpstr>
      <vt:lpstr>A Different Message???</vt:lpstr>
      <vt:lpstr>PowerPoint Presentation</vt:lpstr>
      <vt:lpstr>PowerPoint Presentation</vt:lpstr>
      <vt:lpstr>PowerPoint Presentation</vt:lpstr>
      <vt:lpstr>The Message</vt:lpstr>
      <vt:lpstr>The Message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680</cp:revision>
  <cp:lastPrinted>2018-07-01T15:47:10Z</cp:lastPrinted>
  <dcterms:created xsi:type="dcterms:W3CDTF">2017-04-19T20:10:12Z</dcterms:created>
  <dcterms:modified xsi:type="dcterms:W3CDTF">2018-07-08T16:01:03Z</dcterms:modified>
</cp:coreProperties>
</file>