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491" r:id="rId3"/>
    <p:sldId id="503" r:id="rId4"/>
    <p:sldId id="349" r:id="rId5"/>
    <p:sldId id="443" r:id="rId6"/>
    <p:sldId id="488" r:id="rId7"/>
    <p:sldId id="489" r:id="rId8"/>
    <p:sldId id="490" r:id="rId9"/>
    <p:sldId id="506" r:id="rId10"/>
    <p:sldId id="504" r:id="rId11"/>
    <p:sldId id="493" r:id="rId12"/>
    <p:sldId id="502" r:id="rId13"/>
    <p:sldId id="505" r:id="rId14"/>
    <p:sldId id="507" r:id="rId15"/>
    <p:sldId id="492" r:id="rId16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Some Context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Paul…(behind the scenes)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Trouble, toil, and turmoil (everywhere!)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Fear and trembling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Fear and depression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Pertinent Provisions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Comrades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Shared experiences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Shared lifestyle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Burden-bearers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Carried a weight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Gave freedom</a:t>
            </a:r>
          </a:p>
        </p:txBody>
      </p:sp>
    </p:spTree>
    <p:extLst>
      <p:ext uri="{BB962C8B-B14F-4D97-AF65-F5344CB8AC3E}">
        <p14:creationId xmlns:p14="http://schemas.microsoft.com/office/powerpoint/2010/main" val="15905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Pertinent Provisions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hospitable servant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Purposeful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Strategic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replacement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Someone better (WHAT?!)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Freedom-giver</a:t>
            </a:r>
          </a:p>
        </p:txBody>
      </p:sp>
    </p:spTree>
    <p:extLst>
      <p:ext uri="{BB962C8B-B14F-4D97-AF65-F5344CB8AC3E}">
        <p14:creationId xmlns:p14="http://schemas.microsoft.com/office/powerpoint/2010/main" val="22271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Pertinent Provisions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revelation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Confidence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Assurance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Context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 knew yet needed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Pertinent Provisions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Protector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can use the Godless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is sovereign (truly!)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Co-laborers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Sharing the vision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Sharing the work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 relationship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Neediness is normative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You are essential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Others are essential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Bible is essential</a:t>
            </a: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Dangers we Face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Bible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Overwhelmed by greatness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Underwhelmed by comparison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Dismissive of direction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Reminders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– how God works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– how God fulfills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– how people fit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– how ordinary people fit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18:1-5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After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these things he left Athens and went to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Corinth. 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found a Jew named Aquila, a native of Pontus, </a:t>
            </a: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having recently come from Italy with his wife Priscilla, because Claudius had commanded all the Jews to leave Rome.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came to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them, 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because he was of the same trade, he stayed with them and they were working, for by trade they were tent-makers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was reasoning in the synagogue every Sabbath and trying to persuade Jews and Greeks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Silas and Timothy came down from Macedonia, Paul began devoting himself completely to the word, solemnly testifying to the Jews that Jesus was the Christ.</a:t>
            </a: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Some Context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Corinth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Strategic location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Central hub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Gathering point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Petri dish</a:t>
            </a:r>
          </a:p>
        </p:txBody>
      </p:sp>
    </p:spTree>
    <p:extLst>
      <p:ext uri="{BB962C8B-B14F-4D97-AF65-F5344CB8AC3E}">
        <p14:creationId xmlns:p14="http://schemas.microsoft.com/office/powerpoint/2010/main" val="11422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62203</TotalTime>
  <Words>299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Dangers we Face</vt:lpstr>
      <vt:lpstr>Reminders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Context</vt:lpstr>
      <vt:lpstr>Some Context</vt:lpstr>
      <vt:lpstr>God’s Pertinent Provisions</vt:lpstr>
      <vt:lpstr>God’s Pertinent Provisions</vt:lpstr>
      <vt:lpstr>God’s Pertinent Provisions</vt:lpstr>
      <vt:lpstr>God’s Pertinent Provisions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699</cp:revision>
  <cp:lastPrinted>2018-07-01T15:47:10Z</cp:lastPrinted>
  <dcterms:created xsi:type="dcterms:W3CDTF">2017-04-19T20:10:12Z</dcterms:created>
  <dcterms:modified xsi:type="dcterms:W3CDTF">2018-07-29T15:53:47Z</dcterms:modified>
</cp:coreProperties>
</file>