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62" r:id="rId17"/>
    <p:sldId id="263" r:id="rId18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55BE-EAE1-4FEC-A5A2-2FAC2FD3F22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FB1EE-CC2E-407E-87A8-0D9CB491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4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7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6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5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8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18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4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2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20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8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65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3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9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9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52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3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66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70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8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52C0-EFFB-49FF-9588-23243D10EB7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C931-B397-4644-A215-7CE38C12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4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52C0-EFFB-49FF-9588-23243D10E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C931-B397-4644-A215-7CE38C12E6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1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The Lord keeps me from me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Protection from stumbling, tripping, or slipping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My lack of agility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My lack of perceptivity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Always attentive and focused </a:t>
            </a:r>
          </a:p>
          <a:p>
            <a:endParaRPr lang="en-US" sz="5400" dirty="0" smtClean="0"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0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The Lord keeps me from evil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The sun…that which withers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The moon…dangers of the dark</a:t>
            </a:r>
          </a:p>
          <a:p>
            <a:pPr lvl="1"/>
            <a:r>
              <a:rPr lang="en-US" sz="5400" dirty="0">
                <a:latin typeface="Berylium" panose="02000000000000000000" pitchFamily="2" charset="0"/>
              </a:rPr>
              <a:t>E</a:t>
            </a:r>
            <a:r>
              <a:rPr lang="en-US" sz="5400" dirty="0" smtClean="0">
                <a:latin typeface="Berylium" panose="02000000000000000000" pitchFamily="2" charset="0"/>
              </a:rPr>
              <a:t>ternal as well as temporal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The entirety of our lives</a:t>
            </a:r>
          </a:p>
          <a:p>
            <a:endParaRPr lang="en-US" sz="5400" dirty="0" smtClean="0"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38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Jude 24-25</a:t>
            </a:r>
          </a:p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Now to Him who is able to keep you from stumbling, and to make you stand in the presence of His glory blameless with great joy,</a:t>
            </a:r>
          </a:p>
        </p:txBody>
      </p:sp>
    </p:spTree>
    <p:extLst>
      <p:ext uri="{BB962C8B-B14F-4D97-AF65-F5344CB8AC3E}">
        <p14:creationId xmlns:p14="http://schemas.microsoft.com/office/powerpoint/2010/main" val="330235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to the only God our Savior, through Jesus Christ our Lord, be glory, majesty, dominion and authority, before all time and now and forever. Amen.</a:t>
            </a:r>
          </a:p>
          <a:p>
            <a:pPr marL="0" indent="0">
              <a:buNone/>
            </a:pPr>
            <a:endParaRPr lang="en-US" sz="2800" dirty="0" smtClean="0">
              <a:latin typeface="Berylium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Berylium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erylium" panose="02000000000000000000" pitchFamily="2" charset="0"/>
              </a:rPr>
              <a:t>New American Standard Bible : 1995 Update. </a:t>
            </a:r>
            <a:r>
              <a:rPr lang="en-US" sz="2800" dirty="0" err="1" smtClean="0">
                <a:latin typeface="Berylium" panose="02000000000000000000" pitchFamily="2" charset="0"/>
              </a:rPr>
              <a:t>LaHabra</a:t>
            </a:r>
            <a:r>
              <a:rPr lang="en-US" sz="2800" dirty="0" smtClean="0">
                <a:latin typeface="Berylium" panose="02000000000000000000" pitchFamily="2" charset="0"/>
              </a:rPr>
              <a:t>, CA : The </a:t>
            </a:r>
            <a:r>
              <a:rPr lang="en-US" sz="2800" dirty="0" err="1" smtClean="0">
                <a:latin typeface="Berylium" panose="02000000000000000000" pitchFamily="2" charset="0"/>
              </a:rPr>
              <a:t>Lockman</a:t>
            </a:r>
            <a:r>
              <a:rPr lang="en-US" sz="2800" dirty="0" smtClean="0">
                <a:latin typeface="Berylium" panose="02000000000000000000" pitchFamily="2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192367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Psalm 121</a:t>
            </a:r>
          </a:p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I will lift up my eyes to the mountains; From where shall my help come? My help comes from the Lord, Who made heaven and earth.</a:t>
            </a:r>
          </a:p>
        </p:txBody>
      </p:sp>
    </p:spTree>
    <p:extLst>
      <p:ext uri="{BB962C8B-B14F-4D97-AF65-F5344CB8AC3E}">
        <p14:creationId xmlns:p14="http://schemas.microsoft.com/office/powerpoint/2010/main" val="166659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He will not allow your foot to slip; He who keeps you will not slumber. Behold, He who keeps Israel Will neither slumber nor sleep.</a:t>
            </a:r>
          </a:p>
        </p:txBody>
      </p:sp>
    </p:spTree>
    <p:extLst>
      <p:ext uri="{BB962C8B-B14F-4D97-AF65-F5344CB8AC3E}">
        <p14:creationId xmlns:p14="http://schemas.microsoft.com/office/powerpoint/2010/main" val="103257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The Lord is your keeper; The Lord is your shade on your right hand. The sun will not smite you by day, Nor the moon by night.</a:t>
            </a:r>
          </a:p>
        </p:txBody>
      </p:sp>
    </p:spTree>
    <p:extLst>
      <p:ext uri="{BB962C8B-B14F-4D97-AF65-F5344CB8AC3E}">
        <p14:creationId xmlns:p14="http://schemas.microsoft.com/office/powerpoint/2010/main" val="14620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Berylium" panose="02000000000000000000" pitchFamily="2" charset="0"/>
              </a:rPr>
              <a:t>The Lord will protect you from all evil; He will keep your soul. The Lord will guard your going out and your coming in From this time forth and forever.</a:t>
            </a:r>
          </a:p>
          <a:p>
            <a:pPr marL="0" indent="0">
              <a:buNone/>
            </a:pPr>
            <a:endParaRPr lang="en-US" sz="3000" dirty="0" smtClean="0">
              <a:latin typeface="Berylium" panose="020000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Berylium" panose="02000000000000000000" pitchFamily="2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Garamond" panose="02020404030301010803" pitchFamily="18" charset="0"/>
              </a:rPr>
              <a:t>New American Standard Bible : 1995 Update. </a:t>
            </a:r>
            <a:r>
              <a:rPr lang="en-US" sz="2800" i="1" dirty="0" err="1" smtClean="0">
                <a:latin typeface="Garamond" panose="02020404030301010803" pitchFamily="18" charset="0"/>
              </a:rPr>
              <a:t>LaHabra</a:t>
            </a:r>
            <a:r>
              <a:rPr lang="en-US" sz="2800" i="1" dirty="0" smtClean="0">
                <a:latin typeface="Garamond" panose="02020404030301010803" pitchFamily="18" charset="0"/>
              </a:rPr>
              <a:t>, CA : The </a:t>
            </a:r>
            <a:r>
              <a:rPr lang="en-US" sz="2800" i="1" dirty="0" err="1" smtClean="0">
                <a:latin typeface="Garamond" panose="02020404030301010803" pitchFamily="18" charset="0"/>
              </a:rPr>
              <a:t>Lockman</a:t>
            </a:r>
            <a:r>
              <a:rPr lang="en-US" sz="2800" i="1" dirty="0" smtClean="0">
                <a:latin typeface="Garamond" panose="02020404030301010803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737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A Song of Ascents (Psalms 120-134)</a:t>
            </a:r>
          </a:p>
          <a:p>
            <a:r>
              <a:rPr lang="en-US" sz="6000" dirty="0" smtClean="0">
                <a:latin typeface="Berylium" panose="02000000000000000000" pitchFamily="2" charset="0"/>
              </a:rPr>
              <a:t>Sung approaching Jerusalem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Worshippers attending festivals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Priests ascending the Temple steps</a:t>
            </a:r>
          </a:p>
          <a:p>
            <a:r>
              <a:rPr lang="en-US" sz="6000" dirty="0" smtClean="0">
                <a:latin typeface="Berylium" panose="02000000000000000000" pitchFamily="2" charset="0"/>
              </a:rPr>
              <a:t>All filled with hope</a:t>
            </a:r>
          </a:p>
          <a:p>
            <a:r>
              <a:rPr lang="en-US" sz="6000" dirty="0" smtClean="0">
                <a:latin typeface="Berylium" panose="02000000000000000000" pitchFamily="2" charset="0"/>
              </a:rPr>
              <a:t>A Psalm of trust</a:t>
            </a:r>
            <a:endParaRPr lang="en-US" sz="28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My Need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Mountains…intimidating not inspiring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Recognition of need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Recognition of my neediness</a:t>
            </a:r>
          </a:p>
        </p:txBody>
      </p:sp>
    </p:spTree>
    <p:extLst>
      <p:ext uri="{BB962C8B-B14F-4D97-AF65-F5344CB8AC3E}">
        <p14:creationId xmlns:p14="http://schemas.microsoft.com/office/powerpoint/2010/main" val="12952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My Helper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The Lord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Creator</a:t>
            </a:r>
          </a:p>
          <a:p>
            <a:pPr lvl="1"/>
            <a:r>
              <a:rPr lang="en-US" sz="5400" dirty="0" smtClean="0">
                <a:latin typeface="Berylium" panose="02000000000000000000" pitchFamily="2" charset="0"/>
              </a:rPr>
              <a:t>The “</a:t>
            </a:r>
            <a:r>
              <a:rPr lang="en-US" sz="5400" dirty="0" err="1" smtClean="0">
                <a:latin typeface="Berylium" panose="02000000000000000000" pitchFamily="2" charset="0"/>
              </a:rPr>
              <a:t>shamar</a:t>
            </a:r>
            <a:r>
              <a:rPr lang="en-US" sz="5400" dirty="0" smtClean="0">
                <a:latin typeface="Berylium" panose="02000000000000000000" pitchFamily="2" charset="0"/>
              </a:rPr>
              <a:t>” (Keeper)</a:t>
            </a:r>
          </a:p>
        </p:txBody>
      </p:sp>
    </p:spTree>
    <p:extLst>
      <p:ext uri="{BB962C8B-B14F-4D97-AF65-F5344CB8AC3E}">
        <p14:creationId xmlns:p14="http://schemas.microsoft.com/office/powerpoint/2010/main" val="14483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86000"/>
            <a:ext cx="13167360" cy="5852160"/>
          </a:xfrm>
          <a:solidFill>
            <a:schemeClr val="bg2">
              <a:lumMod val="75000"/>
            </a:schemeClr>
          </a:solidFill>
          <a:ln w="1016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Berylium" panose="02000000000000000000" pitchFamily="2" charset="0"/>
              </a:rPr>
              <a:t>My Helper</a:t>
            </a:r>
          </a:p>
          <a:p>
            <a:pPr marL="0" indent="0">
              <a:buNone/>
            </a:pPr>
            <a:r>
              <a:rPr lang="en-US" sz="6000" b="1" i="1" dirty="0" smtClean="0">
                <a:latin typeface="Garamond" panose="02020404030301010803" pitchFamily="18" charset="0"/>
              </a:rPr>
              <a:t>"Sentry duty was normally assigned to the ordinary soldier. Here it is the Lord who has assumed this responsibility." </a:t>
            </a:r>
            <a:r>
              <a:rPr lang="en-US" sz="3200" dirty="0" smtClean="0">
                <a:latin typeface="Berylium" panose="02000000000000000000" pitchFamily="2" charset="0"/>
              </a:rPr>
              <a:t>(</a:t>
            </a:r>
            <a:r>
              <a:rPr lang="en-US" sz="3200" dirty="0" err="1" smtClean="0">
                <a:latin typeface="Berylium" panose="02000000000000000000" pitchFamily="2" charset="0"/>
              </a:rPr>
              <a:t>Leupold</a:t>
            </a:r>
            <a:r>
              <a:rPr lang="en-US" sz="3200" dirty="0" smtClean="0">
                <a:latin typeface="Berylium" panose="02000000000000000000" pitchFamily="2" charset="0"/>
              </a:rPr>
              <a:t>, pg. 870)</a:t>
            </a:r>
          </a:p>
        </p:txBody>
      </p:sp>
    </p:spTree>
    <p:extLst>
      <p:ext uri="{BB962C8B-B14F-4D97-AF65-F5344CB8AC3E}">
        <p14:creationId xmlns:p14="http://schemas.microsoft.com/office/powerpoint/2010/main" val="4244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354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20</cp:revision>
  <cp:lastPrinted>2018-07-22T15:31:10Z</cp:lastPrinted>
  <dcterms:created xsi:type="dcterms:W3CDTF">2018-07-19T15:25:35Z</dcterms:created>
  <dcterms:modified xsi:type="dcterms:W3CDTF">2018-07-22T15:49:09Z</dcterms:modified>
</cp:coreProperties>
</file>