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2" r:id="rId2"/>
    <p:sldId id="491" r:id="rId3"/>
    <p:sldId id="517" r:id="rId4"/>
    <p:sldId id="349" r:id="rId5"/>
    <p:sldId id="443" r:id="rId6"/>
    <p:sldId id="488" r:id="rId7"/>
    <p:sldId id="489" r:id="rId8"/>
    <p:sldId id="508" r:id="rId9"/>
    <p:sldId id="509" r:id="rId10"/>
    <p:sldId id="490" r:id="rId11"/>
    <p:sldId id="506" r:id="rId12"/>
    <p:sldId id="510" r:id="rId13"/>
    <p:sldId id="512" r:id="rId14"/>
    <p:sldId id="513" r:id="rId15"/>
    <p:sldId id="514" r:id="rId16"/>
    <p:sldId id="515" r:id="rId17"/>
    <p:sldId id="516" r:id="rId18"/>
    <p:sldId id="492" r:id="rId19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7E243-4132-411A-AE1F-1A53AA7CF435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5244-8EEF-4C12-8B35-A6FD30060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54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0EDA-1297-4B25-9E37-CC1E24A14B3D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F0AF-899E-412E-8F0A-58EDDBD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8/5/2018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057400"/>
            <a:ext cx="13167360" cy="3810000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so that you became an example to all the believers in Macedonia and in Achaia.</a:t>
            </a: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5785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Some Context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Acts 17…Paul’s ministry there</a:t>
            </a:r>
          </a:p>
          <a:p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irst personal letter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Theme – now and later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Present living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Future focus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Every chapter</a:t>
            </a:r>
          </a:p>
          <a:p>
            <a:pPr lvl="1"/>
            <a:endParaRPr lang="en-US" sz="42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Now and Later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Conversion (1:9-10)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Ministry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2:17-20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3:11-13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Personal Growth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4:13-5:11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5:23-24</a:t>
            </a:r>
          </a:p>
          <a:p>
            <a:pPr lvl="1"/>
            <a:endParaRPr lang="en-US" sz="42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Wisdom from Harry Potter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Don’t look in the mirror of </a:t>
            </a:r>
            <a:r>
              <a:rPr lang="en-US" sz="54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Erised</a:t>
            </a:r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“The mirror shows the most desperate desire of a person’s heart, a vision known to drive men mad.” 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0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What do you desire most?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For yourself?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For your family?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From y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our career?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From your relationships?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From your hobbies?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6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What do you desire most?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Prominence?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Intimacy?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Significance?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Comfort?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Vindication?</a:t>
            </a:r>
          </a:p>
          <a:p>
            <a:r>
              <a:rPr lang="en-US" sz="5400" b="1" i="1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Justice?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7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Dreams, Desire, and Fantasy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Expressions of our soul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Manifestations of what is too deep to know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Pursuing them 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leads to pain and madness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Dreams, Desire, and Fantasy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Only found when we stop seeking and start following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Only fully realized in eternity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9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4456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381001"/>
            <a:ext cx="7074054" cy="670559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Look to eternity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Tear down your idols of desire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Desire Jesus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Desire Christlikeness</a:t>
            </a:r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" t="5263" r="16087"/>
          <a:stretch/>
        </p:blipFill>
        <p:spPr>
          <a:xfrm>
            <a:off x="0" y="0"/>
            <a:ext cx="7543800" cy="69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Thessalonian Letters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Story of Acts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sample of the harvest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Follow-up letters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An intimate look at…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Paul’s heart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Thessalonians faith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7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Thessalonian Letters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An intimate look at us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Our desires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Our dreams</a:t>
            </a:r>
          </a:p>
          <a:p>
            <a:pPr lvl="1"/>
            <a:r>
              <a:rPr lang="en-US" sz="4800" b="1" i="1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Our fantasies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9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1</a:t>
            </a:r>
            <a:r>
              <a:rPr lang="en-US" sz="54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st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Thessalonians 1:1-7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Paul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Silvanus and Timothy, To the church of the Thessalonians in God the Father and the Lord Jesus Christ: Grace to you and peace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We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give thanks to God always for all of you, making mention of you in our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prayers; 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constantly bearing in mind your work of faith and labor of love and steadfastness of hope in our Lord Jesus Christ in the presence of our God and Father,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knowing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brethren beloved by God, His choice of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you; for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our gospel did not come to you in word only, </a:t>
            </a:r>
          </a:p>
        </p:txBody>
      </p:sp>
    </p:spTree>
    <p:extLst>
      <p:ext uri="{BB962C8B-B14F-4D97-AF65-F5344CB8AC3E}">
        <p14:creationId xmlns:p14="http://schemas.microsoft.com/office/powerpoint/2010/main" val="33355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but also in power and in the Holy Spirit and with full conviction; just as you know what kind of men we proved to be among you for your sake.</a:t>
            </a:r>
          </a:p>
        </p:txBody>
      </p:sp>
    </p:spTree>
    <p:extLst>
      <p:ext uri="{BB962C8B-B14F-4D97-AF65-F5344CB8AC3E}">
        <p14:creationId xmlns:p14="http://schemas.microsoft.com/office/powerpoint/2010/main" val="8363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You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also became imitators of us and of the Lord, having received the word in much tribulation with the joy of the Holy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Spirit,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83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62277</TotalTime>
  <Words>407</Words>
  <Application>Microsoft Office PowerPoint</Application>
  <PresentationFormat>Custom</PresentationFormat>
  <Paragraphs>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The Thessalonian Letters</vt:lpstr>
      <vt:lpstr>The Thessalonian Letters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Context</vt:lpstr>
      <vt:lpstr>Now and Later</vt:lpstr>
      <vt:lpstr>Wisdom from Harry Potter</vt:lpstr>
      <vt:lpstr>What do you desire most?</vt:lpstr>
      <vt:lpstr>What do you desire most?</vt:lpstr>
      <vt:lpstr>Dreams, Desire, and Fantasy</vt:lpstr>
      <vt:lpstr>Dreams, Desire, and Fantasy</vt:lpstr>
      <vt:lpstr>Reaping the Harvest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710</cp:revision>
  <cp:lastPrinted>2018-07-01T15:47:10Z</cp:lastPrinted>
  <dcterms:created xsi:type="dcterms:W3CDTF">2017-04-19T20:10:12Z</dcterms:created>
  <dcterms:modified xsi:type="dcterms:W3CDTF">2018-08-05T15:48:55Z</dcterms:modified>
</cp:coreProperties>
</file>