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491" r:id="rId3"/>
    <p:sldId id="349" r:id="rId4"/>
    <p:sldId id="443" r:id="rId5"/>
    <p:sldId id="488" r:id="rId6"/>
    <p:sldId id="489" r:id="rId7"/>
    <p:sldId id="508" r:id="rId8"/>
    <p:sldId id="490" r:id="rId9"/>
    <p:sldId id="506" r:id="rId10"/>
    <p:sldId id="510" r:id="rId11"/>
    <p:sldId id="511" r:id="rId12"/>
    <p:sldId id="492" r:id="rId13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Now and Later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Thanksgiving (1:1-4)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Growth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Perseverance 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Hope (1:5-2:12)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vengeance and glory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time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call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Now and Later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Hopeful Living (2:15-3:18)</a:t>
            </a:r>
          </a:p>
          <a:p>
            <a:pPr lvl="1"/>
            <a:r>
              <a:rPr lang="en-US" sz="4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Stand firm</a:t>
            </a:r>
          </a:p>
          <a:p>
            <a:pPr lvl="1"/>
            <a:r>
              <a:rPr lang="en-US" sz="4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Stand assured</a:t>
            </a:r>
          </a:p>
          <a:p>
            <a:pPr lvl="1"/>
            <a:r>
              <a:rPr lang="en-US" sz="4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Stand apart</a:t>
            </a:r>
          </a:p>
          <a:p>
            <a:pPr lvl="1"/>
            <a:r>
              <a:rPr lang="en-US" sz="4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Stand steadfast</a:t>
            </a:r>
            <a:endParaRPr lang="en-US" sz="42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2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be a defeatist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assured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productive, not entertained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energized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Thessalonian Letters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Story of Acts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sample of the harvest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Follow-up letters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An intimate look at…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Paul’s heart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Thessalonians faith</a:t>
            </a:r>
          </a:p>
        </p:txBody>
      </p:sp>
    </p:spTree>
    <p:extLst>
      <p:ext uri="{BB962C8B-B14F-4D97-AF65-F5344CB8AC3E}">
        <p14:creationId xmlns:p14="http://schemas.microsoft.com/office/powerpoint/2010/main" val="9642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2nd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Thessalonians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1:3-7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ought always to give thanks to God for you, brethren, as is only fitting, because your faith is greatly enlarged, </a:t>
            </a: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the love of each one of you toward one another grows ever greater; therefore, we ourselves speak proudly of you among the churches of God </a:t>
            </a: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your perseverance and faith in the midst of all your persecutions and afflictions which you endure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This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is a plain indication of God’s righteous judgment so that you will be considered worthy of the kingdom of God, for which indeed you are suffering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after all it is only just for God to repay with affliction those who afflict you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to give relief to you who are afflicted and to us as well when the Lord Jesus will be revealed from heaven with His mighty angels in flaming fire,</a:t>
            </a: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578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Some Context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follow-up letter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irst personal letter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Theme – now and later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Thanksgiving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Hope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Faithful living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Hope shapes life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2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62328</TotalTime>
  <Words>270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The Thessalonian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Context</vt:lpstr>
      <vt:lpstr>Now and Later</vt:lpstr>
      <vt:lpstr>Now and Later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715</cp:revision>
  <cp:lastPrinted>2018-07-01T15:47:10Z</cp:lastPrinted>
  <dcterms:created xsi:type="dcterms:W3CDTF">2017-04-19T20:10:12Z</dcterms:created>
  <dcterms:modified xsi:type="dcterms:W3CDTF">2018-08-12T15:20:27Z</dcterms:modified>
</cp:coreProperties>
</file>