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8"/>
  </p:notesMasterIdLst>
  <p:handoutMasterIdLst>
    <p:handoutMasterId r:id="rId19"/>
  </p:handoutMasterIdLst>
  <p:sldIdLst>
    <p:sldId id="312" r:id="rId3"/>
    <p:sldId id="514" r:id="rId4"/>
    <p:sldId id="349" r:id="rId5"/>
    <p:sldId id="443" r:id="rId6"/>
    <p:sldId id="512" r:id="rId7"/>
    <p:sldId id="488" r:id="rId8"/>
    <p:sldId id="489" r:id="rId9"/>
    <p:sldId id="513" r:id="rId10"/>
    <p:sldId id="490" r:id="rId11"/>
    <p:sldId id="506" r:id="rId12"/>
    <p:sldId id="510" r:id="rId13"/>
    <p:sldId id="515" r:id="rId14"/>
    <p:sldId id="516" r:id="rId15"/>
    <p:sldId id="492" r:id="rId16"/>
    <p:sldId id="517" r:id="rId17"/>
  </p:sldIdLst>
  <p:sldSz cx="14630400" cy="8229600"/>
  <p:notesSz cx="6858000" cy="9312275"/>
  <p:defaultTextStyle>
    <a:defPPr>
      <a:defRPr lang="en-US"/>
    </a:defPPr>
    <a:lvl1pPr marL="0" algn="l" defTabSz="130622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1pPr>
    <a:lvl2pPr marL="653110" algn="l" defTabSz="130622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2pPr>
    <a:lvl3pPr marL="1306220" algn="l" defTabSz="130622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3pPr>
    <a:lvl4pPr marL="1959331" algn="l" defTabSz="130622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4pPr>
    <a:lvl5pPr marL="2612441" algn="l" defTabSz="130622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5pPr>
    <a:lvl6pPr marL="3265551" algn="l" defTabSz="130622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6pPr>
    <a:lvl7pPr marL="3918661" algn="l" defTabSz="130622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7pPr>
    <a:lvl8pPr marL="4571771" algn="l" defTabSz="130622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8pPr>
    <a:lvl9pPr marL="5224882" algn="l" defTabSz="130622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20" y="-126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E7E243-4132-411A-AE1F-1A53AA7CF435}" type="datetimeFigureOut">
              <a:rPr lang="en-US" smtClean="0"/>
              <a:t>8/17/2018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555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4555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AD5244-8EEF-4C12-8B35-A6FD30060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9540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730EDA-1297-4B25-9E37-CC1E24A14B3D}" type="datetimeFigureOut">
              <a:rPr lang="en-US" smtClean="0"/>
              <a:t>8/17/2018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25438" y="698500"/>
            <a:ext cx="6207125" cy="3492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22775"/>
            <a:ext cx="5486400" cy="41910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5551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45551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52F0AF-899E-412E-8F0A-58EDDBD3C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880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2F0AF-899E-412E-8F0A-58EDDBD3C24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769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2556511"/>
            <a:ext cx="12435840" cy="17640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4560" y="4663440"/>
            <a:ext cx="10241280" cy="210312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53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6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9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12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65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186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71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24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8EB5B-369C-4EA3-8119-DEB718F69078}" type="datetimeFigureOut">
              <a:rPr lang="en-US" smtClean="0"/>
              <a:t>8/17/2018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F8755-B89E-4A33-A525-AD5B1E8BA3A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055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8EB5B-369C-4EA3-8119-DEB718F69078}" type="datetimeFigureOut">
              <a:rPr lang="en-US" smtClean="0"/>
              <a:t>8/17/2018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F8755-B89E-4A33-A525-AD5B1E8BA3A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7004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07040" y="329566"/>
            <a:ext cx="3291840" cy="702183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1520" y="329566"/>
            <a:ext cx="9631680" cy="702183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8EB5B-369C-4EA3-8119-DEB718F69078}" type="datetimeFigureOut">
              <a:rPr lang="en-US" smtClean="0"/>
              <a:t>8/17/2018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F8755-B89E-4A33-A525-AD5B1E8BA3A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6678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2556511"/>
            <a:ext cx="12435840" cy="17640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4560" y="4663440"/>
            <a:ext cx="10241280" cy="210312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53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6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9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12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65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186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71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24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8EB5B-369C-4EA3-8119-DEB718F690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F8755-B89E-4A33-A525-AD5B1E8BA3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9637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8EB5B-369C-4EA3-8119-DEB718F690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F8755-B89E-4A33-A525-AD5B1E8BA3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9313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701" y="5288281"/>
            <a:ext cx="12435840" cy="1634490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5701" y="3488056"/>
            <a:ext cx="12435840" cy="1800224"/>
          </a:xfrm>
        </p:spPr>
        <p:txBody>
          <a:bodyPr anchor="b"/>
          <a:lstStyle>
            <a:lvl1pPr marL="0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1pPr>
            <a:lvl2pPr marL="65311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622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93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1244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6555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1866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7177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2488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8EB5B-369C-4EA3-8119-DEB718F690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F8755-B89E-4A33-A525-AD5B1E8BA3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7026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1520" y="1920240"/>
            <a:ext cx="6461760" cy="5431156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37120" y="1920240"/>
            <a:ext cx="6461760" cy="5431156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8EB5B-369C-4EA3-8119-DEB718F690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F8755-B89E-4A33-A525-AD5B1E8BA3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3157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1842136"/>
            <a:ext cx="6464301" cy="76771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3110" indent="0">
              <a:buNone/>
              <a:defRPr sz="2900" b="1"/>
            </a:lvl2pPr>
            <a:lvl3pPr marL="1306220" indent="0">
              <a:buNone/>
              <a:defRPr sz="2600" b="1"/>
            </a:lvl3pPr>
            <a:lvl4pPr marL="1959331" indent="0">
              <a:buNone/>
              <a:defRPr sz="2300" b="1"/>
            </a:lvl4pPr>
            <a:lvl5pPr marL="2612441" indent="0">
              <a:buNone/>
              <a:defRPr sz="2300" b="1"/>
            </a:lvl5pPr>
            <a:lvl6pPr marL="3265551" indent="0">
              <a:buNone/>
              <a:defRPr sz="2300" b="1"/>
            </a:lvl6pPr>
            <a:lvl7pPr marL="3918661" indent="0">
              <a:buNone/>
              <a:defRPr sz="2300" b="1"/>
            </a:lvl7pPr>
            <a:lvl8pPr marL="4571771" indent="0">
              <a:buNone/>
              <a:defRPr sz="2300" b="1"/>
            </a:lvl8pPr>
            <a:lvl9pPr marL="5224882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520" y="2609850"/>
            <a:ext cx="6464301" cy="4741546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32041" y="1842136"/>
            <a:ext cx="6466840" cy="76771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3110" indent="0">
              <a:buNone/>
              <a:defRPr sz="2900" b="1"/>
            </a:lvl2pPr>
            <a:lvl3pPr marL="1306220" indent="0">
              <a:buNone/>
              <a:defRPr sz="2600" b="1"/>
            </a:lvl3pPr>
            <a:lvl4pPr marL="1959331" indent="0">
              <a:buNone/>
              <a:defRPr sz="2300" b="1"/>
            </a:lvl4pPr>
            <a:lvl5pPr marL="2612441" indent="0">
              <a:buNone/>
              <a:defRPr sz="2300" b="1"/>
            </a:lvl5pPr>
            <a:lvl6pPr marL="3265551" indent="0">
              <a:buNone/>
              <a:defRPr sz="2300" b="1"/>
            </a:lvl6pPr>
            <a:lvl7pPr marL="3918661" indent="0">
              <a:buNone/>
              <a:defRPr sz="2300" b="1"/>
            </a:lvl7pPr>
            <a:lvl8pPr marL="4571771" indent="0">
              <a:buNone/>
              <a:defRPr sz="2300" b="1"/>
            </a:lvl8pPr>
            <a:lvl9pPr marL="5224882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32041" y="2609850"/>
            <a:ext cx="6466840" cy="4741546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8EB5B-369C-4EA3-8119-DEB718F690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F8755-B89E-4A33-A525-AD5B1E8BA3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979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8EB5B-369C-4EA3-8119-DEB718F690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F8755-B89E-4A33-A525-AD5B1E8BA3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7842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8EB5B-369C-4EA3-8119-DEB718F690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F8755-B89E-4A33-A525-AD5B1E8BA3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1035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1" y="327660"/>
            <a:ext cx="4813301" cy="1394460"/>
          </a:xfrm>
        </p:spPr>
        <p:txBody>
          <a:bodyPr anchor="b"/>
          <a:lstStyle>
            <a:lvl1pPr algn="l">
              <a:defRPr sz="29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0080" y="327660"/>
            <a:ext cx="8178800" cy="7023736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521" y="1722120"/>
            <a:ext cx="4813301" cy="5629276"/>
          </a:xfrm>
        </p:spPr>
        <p:txBody>
          <a:bodyPr/>
          <a:lstStyle>
            <a:lvl1pPr marL="0" indent="0">
              <a:buNone/>
              <a:defRPr sz="2000"/>
            </a:lvl1pPr>
            <a:lvl2pPr marL="653110" indent="0">
              <a:buNone/>
              <a:defRPr sz="1700"/>
            </a:lvl2pPr>
            <a:lvl3pPr marL="1306220" indent="0">
              <a:buNone/>
              <a:defRPr sz="1400"/>
            </a:lvl3pPr>
            <a:lvl4pPr marL="1959331" indent="0">
              <a:buNone/>
              <a:defRPr sz="1300"/>
            </a:lvl4pPr>
            <a:lvl5pPr marL="2612441" indent="0">
              <a:buNone/>
              <a:defRPr sz="1300"/>
            </a:lvl5pPr>
            <a:lvl6pPr marL="3265551" indent="0">
              <a:buNone/>
              <a:defRPr sz="1300"/>
            </a:lvl6pPr>
            <a:lvl7pPr marL="3918661" indent="0">
              <a:buNone/>
              <a:defRPr sz="1300"/>
            </a:lvl7pPr>
            <a:lvl8pPr marL="4571771" indent="0">
              <a:buNone/>
              <a:defRPr sz="1300"/>
            </a:lvl8pPr>
            <a:lvl9pPr marL="5224882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8EB5B-369C-4EA3-8119-DEB718F690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F8755-B89E-4A33-A525-AD5B1E8BA3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2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8EB5B-369C-4EA3-8119-DEB718F69078}" type="datetimeFigureOut">
              <a:rPr lang="en-US" smtClean="0"/>
              <a:t>8/17/2018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F8755-B89E-4A33-A525-AD5B1E8BA3A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0398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7661" y="5760720"/>
            <a:ext cx="8778240" cy="680086"/>
          </a:xfrm>
        </p:spPr>
        <p:txBody>
          <a:bodyPr anchor="b"/>
          <a:lstStyle>
            <a:lvl1pPr algn="l">
              <a:defRPr sz="29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67661" y="735330"/>
            <a:ext cx="8778240" cy="4937760"/>
          </a:xfrm>
        </p:spPr>
        <p:txBody>
          <a:bodyPr/>
          <a:lstStyle>
            <a:lvl1pPr marL="0" indent="0">
              <a:buNone/>
              <a:defRPr sz="4600"/>
            </a:lvl1pPr>
            <a:lvl2pPr marL="653110" indent="0">
              <a:buNone/>
              <a:defRPr sz="4000"/>
            </a:lvl2pPr>
            <a:lvl3pPr marL="1306220" indent="0">
              <a:buNone/>
              <a:defRPr sz="3400"/>
            </a:lvl3pPr>
            <a:lvl4pPr marL="1959331" indent="0">
              <a:buNone/>
              <a:defRPr sz="2900"/>
            </a:lvl4pPr>
            <a:lvl5pPr marL="2612441" indent="0">
              <a:buNone/>
              <a:defRPr sz="2900"/>
            </a:lvl5pPr>
            <a:lvl6pPr marL="3265551" indent="0">
              <a:buNone/>
              <a:defRPr sz="2900"/>
            </a:lvl6pPr>
            <a:lvl7pPr marL="3918661" indent="0">
              <a:buNone/>
              <a:defRPr sz="2900"/>
            </a:lvl7pPr>
            <a:lvl8pPr marL="4571771" indent="0">
              <a:buNone/>
              <a:defRPr sz="2900"/>
            </a:lvl8pPr>
            <a:lvl9pPr marL="5224882" indent="0">
              <a:buNone/>
              <a:defRPr sz="29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67661" y="6440806"/>
            <a:ext cx="8778240" cy="965834"/>
          </a:xfrm>
        </p:spPr>
        <p:txBody>
          <a:bodyPr/>
          <a:lstStyle>
            <a:lvl1pPr marL="0" indent="0">
              <a:buNone/>
              <a:defRPr sz="2000"/>
            </a:lvl1pPr>
            <a:lvl2pPr marL="653110" indent="0">
              <a:buNone/>
              <a:defRPr sz="1700"/>
            </a:lvl2pPr>
            <a:lvl3pPr marL="1306220" indent="0">
              <a:buNone/>
              <a:defRPr sz="1400"/>
            </a:lvl3pPr>
            <a:lvl4pPr marL="1959331" indent="0">
              <a:buNone/>
              <a:defRPr sz="1300"/>
            </a:lvl4pPr>
            <a:lvl5pPr marL="2612441" indent="0">
              <a:buNone/>
              <a:defRPr sz="1300"/>
            </a:lvl5pPr>
            <a:lvl6pPr marL="3265551" indent="0">
              <a:buNone/>
              <a:defRPr sz="1300"/>
            </a:lvl6pPr>
            <a:lvl7pPr marL="3918661" indent="0">
              <a:buNone/>
              <a:defRPr sz="1300"/>
            </a:lvl7pPr>
            <a:lvl8pPr marL="4571771" indent="0">
              <a:buNone/>
              <a:defRPr sz="1300"/>
            </a:lvl8pPr>
            <a:lvl9pPr marL="5224882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8EB5B-369C-4EA3-8119-DEB718F690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F8755-B89E-4A33-A525-AD5B1E8BA3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6465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8EB5B-369C-4EA3-8119-DEB718F690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F8755-B89E-4A33-A525-AD5B1E8BA3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4626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07040" y="329566"/>
            <a:ext cx="3291840" cy="702183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1520" y="329566"/>
            <a:ext cx="9631680" cy="702183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8EB5B-369C-4EA3-8119-DEB718F690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F8755-B89E-4A33-A525-AD5B1E8BA3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129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701" y="5288281"/>
            <a:ext cx="12435840" cy="1634490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5701" y="3488056"/>
            <a:ext cx="12435840" cy="1800224"/>
          </a:xfrm>
        </p:spPr>
        <p:txBody>
          <a:bodyPr anchor="b"/>
          <a:lstStyle>
            <a:lvl1pPr marL="0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1pPr>
            <a:lvl2pPr marL="65311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622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93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1244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6555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1866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7177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2488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8EB5B-369C-4EA3-8119-DEB718F69078}" type="datetimeFigureOut">
              <a:rPr lang="en-US" smtClean="0"/>
              <a:t>8/17/2018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F8755-B89E-4A33-A525-AD5B1E8BA3A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315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1520" y="1920240"/>
            <a:ext cx="6461760" cy="5431156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37120" y="1920240"/>
            <a:ext cx="6461760" cy="5431156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8EB5B-369C-4EA3-8119-DEB718F69078}" type="datetimeFigureOut">
              <a:rPr lang="en-US" smtClean="0"/>
              <a:t>8/17/2018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F8755-B89E-4A33-A525-AD5B1E8BA3A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1053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1842136"/>
            <a:ext cx="6464301" cy="76771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3110" indent="0">
              <a:buNone/>
              <a:defRPr sz="2900" b="1"/>
            </a:lvl2pPr>
            <a:lvl3pPr marL="1306220" indent="0">
              <a:buNone/>
              <a:defRPr sz="2600" b="1"/>
            </a:lvl3pPr>
            <a:lvl4pPr marL="1959331" indent="0">
              <a:buNone/>
              <a:defRPr sz="2300" b="1"/>
            </a:lvl4pPr>
            <a:lvl5pPr marL="2612441" indent="0">
              <a:buNone/>
              <a:defRPr sz="2300" b="1"/>
            </a:lvl5pPr>
            <a:lvl6pPr marL="3265551" indent="0">
              <a:buNone/>
              <a:defRPr sz="2300" b="1"/>
            </a:lvl6pPr>
            <a:lvl7pPr marL="3918661" indent="0">
              <a:buNone/>
              <a:defRPr sz="2300" b="1"/>
            </a:lvl7pPr>
            <a:lvl8pPr marL="4571771" indent="0">
              <a:buNone/>
              <a:defRPr sz="2300" b="1"/>
            </a:lvl8pPr>
            <a:lvl9pPr marL="5224882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520" y="2609850"/>
            <a:ext cx="6464301" cy="4741546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32041" y="1842136"/>
            <a:ext cx="6466840" cy="76771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3110" indent="0">
              <a:buNone/>
              <a:defRPr sz="2900" b="1"/>
            </a:lvl2pPr>
            <a:lvl3pPr marL="1306220" indent="0">
              <a:buNone/>
              <a:defRPr sz="2600" b="1"/>
            </a:lvl3pPr>
            <a:lvl4pPr marL="1959331" indent="0">
              <a:buNone/>
              <a:defRPr sz="2300" b="1"/>
            </a:lvl4pPr>
            <a:lvl5pPr marL="2612441" indent="0">
              <a:buNone/>
              <a:defRPr sz="2300" b="1"/>
            </a:lvl5pPr>
            <a:lvl6pPr marL="3265551" indent="0">
              <a:buNone/>
              <a:defRPr sz="2300" b="1"/>
            </a:lvl6pPr>
            <a:lvl7pPr marL="3918661" indent="0">
              <a:buNone/>
              <a:defRPr sz="2300" b="1"/>
            </a:lvl7pPr>
            <a:lvl8pPr marL="4571771" indent="0">
              <a:buNone/>
              <a:defRPr sz="2300" b="1"/>
            </a:lvl8pPr>
            <a:lvl9pPr marL="5224882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32041" y="2609850"/>
            <a:ext cx="6466840" cy="4741546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8EB5B-369C-4EA3-8119-DEB718F69078}" type="datetimeFigureOut">
              <a:rPr lang="en-US" smtClean="0"/>
              <a:t>8/17/2018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F8755-B89E-4A33-A525-AD5B1E8BA3A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4761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8EB5B-369C-4EA3-8119-DEB718F69078}" type="datetimeFigureOut">
              <a:rPr lang="en-US" smtClean="0"/>
              <a:t>8/17/2018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F8755-B89E-4A33-A525-AD5B1E8BA3A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5487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8EB5B-369C-4EA3-8119-DEB718F69078}" type="datetimeFigureOut">
              <a:rPr lang="en-US" smtClean="0"/>
              <a:t>8/17/2018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F8755-B89E-4A33-A525-AD5B1E8BA3A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5641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1" y="327660"/>
            <a:ext cx="4813301" cy="1394460"/>
          </a:xfrm>
        </p:spPr>
        <p:txBody>
          <a:bodyPr anchor="b"/>
          <a:lstStyle>
            <a:lvl1pPr algn="l">
              <a:defRPr sz="29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0080" y="327660"/>
            <a:ext cx="8178800" cy="7023736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521" y="1722120"/>
            <a:ext cx="4813301" cy="5629276"/>
          </a:xfrm>
        </p:spPr>
        <p:txBody>
          <a:bodyPr/>
          <a:lstStyle>
            <a:lvl1pPr marL="0" indent="0">
              <a:buNone/>
              <a:defRPr sz="2000"/>
            </a:lvl1pPr>
            <a:lvl2pPr marL="653110" indent="0">
              <a:buNone/>
              <a:defRPr sz="1700"/>
            </a:lvl2pPr>
            <a:lvl3pPr marL="1306220" indent="0">
              <a:buNone/>
              <a:defRPr sz="1400"/>
            </a:lvl3pPr>
            <a:lvl4pPr marL="1959331" indent="0">
              <a:buNone/>
              <a:defRPr sz="1300"/>
            </a:lvl4pPr>
            <a:lvl5pPr marL="2612441" indent="0">
              <a:buNone/>
              <a:defRPr sz="1300"/>
            </a:lvl5pPr>
            <a:lvl6pPr marL="3265551" indent="0">
              <a:buNone/>
              <a:defRPr sz="1300"/>
            </a:lvl6pPr>
            <a:lvl7pPr marL="3918661" indent="0">
              <a:buNone/>
              <a:defRPr sz="1300"/>
            </a:lvl7pPr>
            <a:lvl8pPr marL="4571771" indent="0">
              <a:buNone/>
              <a:defRPr sz="1300"/>
            </a:lvl8pPr>
            <a:lvl9pPr marL="5224882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8EB5B-369C-4EA3-8119-DEB718F69078}" type="datetimeFigureOut">
              <a:rPr lang="en-US" smtClean="0"/>
              <a:t>8/17/2018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F8755-B89E-4A33-A525-AD5B1E8BA3A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8134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7661" y="5760720"/>
            <a:ext cx="8778240" cy="680086"/>
          </a:xfrm>
        </p:spPr>
        <p:txBody>
          <a:bodyPr anchor="b"/>
          <a:lstStyle>
            <a:lvl1pPr algn="l">
              <a:defRPr sz="29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67661" y="735330"/>
            <a:ext cx="8778240" cy="4937760"/>
          </a:xfrm>
        </p:spPr>
        <p:txBody>
          <a:bodyPr/>
          <a:lstStyle>
            <a:lvl1pPr marL="0" indent="0">
              <a:buNone/>
              <a:defRPr sz="4600"/>
            </a:lvl1pPr>
            <a:lvl2pPr marL="653110" indent="0">
              <a:buNone/>
              <a:defRPr sz="4000"/>
            </a:lvl2pPr>
            <a:lvl3pPr marL="1306220" indent="0">
              <a:buNone/>
              <a:defRPr sz="3400"/>
            </a:lvl3pPr>
            <a:lvl4pPr marL="1959331" indent="0">
              <a:buNone/>
              <a:defRPr sz="2900"/>
            </a:lvl4pPr>
            <a:lvl5pPr marL="2612441" indent="0">
              <a:buNone/>
              <a:defRPr sz="2900"/>
            </a:lvl5pPr>
            <a:lvl6pPr marL="3265551" indent="0">
              <a:buNone/>
              <a:defRPr sz="2900"/>
            </a:lvl6pPr>
            <a:lvl7pPr marL="3918661" indent="0">
              <a:buNone/>
              <a:defRPr sz="2900"/>
            </a:lvl7pPr>
            <a:lvl8pPr marL="4571771" indent="0">
              <a:buNone/>
              <a:defRPr sz="2900"/>
            </a:lvl8pPr>
            <a:lvl9pPr marL="5224882" indent="0">
              <a:buNone/>
              <a:defRPr sz="29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67661" y="6440806"/>
            <a:ext cx="8778240" cy="965834"/>
          </a:xfrm>
        </p:spPr>
        <p:txBody>
          <a:bodyPr/>
          <a:lstStyle>
            <a:lvl1pPr marL="0" indent="0">
              <a:buNone/>
              <a:defRPr sz="2000"/>
            </a:lvl1pPr>
            <a:lvl2pPr marL="653110" indent="0">
              <a:buNone/>
              <a:defRPr sz="1700"/>
            </a:lvl2pPr>
            <a:lvl3pPr marL="1306220" indent="0">
              <a:buNone/>
              <a:defRPr sz="1400"/>
            </a:lvl3pPr>
            <a:lvl4pPr marL="1959331" indent="0">
              <a:buNone/>
              <a:defRPr sz="1300"/>
            </a:lvl4pPr>
            <a:lvl5pPr marL="2612441" indent="0">
              <a:buNone/>
              <a:defRPr sz="1300"/>
            </a:lvl5pPr>
            <a:lvl6pPr marL="3265551" indent="0">
              <a:buNone/>
              <a:defRPr sz="1300"/>
            </a:lvl6pPr>
            <a:lvl7pPr marL="3918661" indent="0">
              <a:buNone/>
              <a:defRPr sz="1300"/>
            </a:lvl7pPr>
            <a:lvl8pPr marL="4571771" indent="0">
              <a:buNone/>
              <a:defRPr sz="1300"/>
            </a:lvl8pPr>
            <a:lvl9pPr marL="5224882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8EB5B-369C-4EA3-8119-DEB718F69078}" type="datetimeFigureOut">
              <a:rPr lang="en-US" smtClean="0"/>
              <a:t>8/17/2018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F8755-B89E-4A33-A525-AD5B1E8BA3A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425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1520" y="329566"/>
            <a:ext cx="13167360" cy="1371600"/>
          </a:xfrm>
          <a:prstGeom prst="rect">
            <a:avLst/>
          </a:prstGeom>
        </p:spPr>
        <p:txBody>
          <a:bodyPr vert="horz" lIns="130622" tIns="65311" rIns="130622" bIns="6531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1920240"/>
            <a:ext cx="13167360" cy="5431156"/>
          </a:xfrm>
          <a:prstGeom prst="rect">
            <a:avLst/>
          </a:prstGeom>
        </p:spPr>
        <p:txBody>
          <a:bodyPr vert="horz" lIns="130622" tIns="65311" rIns="130622" bIns="6531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1520" y="7627621"/>
            <a:ext cx="3413760" cy="438150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98EB5B-369C-4EA3-8119-DEB718F69078}" type="datetimeFigureOut">
              <a:rPr lang="en-US" smtClean="0"/>
              <a:t>8/17/2018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998720" y="7627621"/>
            <a:ext cx="4632960" cy="438150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85120" y="7627621"/>
            <a:ext cx="3413760" cy="438150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4F8755-B89E-4A33-A525-AD5B1E8BA3A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313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306220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9833" indent="-489833" algn="l" defTabSz="1306220" rtl="0" eaLnBrk="1" latinLnBrk="0" hangingPunct="1">
        <a:spcBef>
          <a:spcPct val="20000"/>
        </a:spcBef>
        <a:buFont typeface="Arial" panose="020B0604020202020204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61304" indent="-408194" algn="l" defTabSz="1306220" rtl="0" eaLnBrk="1" latinLnBrk="0" hangingPunct="1">
        <a:spcBef>
          <a:spcPct val="20000"/>
        </a:spcBef>
        <a:buFont typeface="Arial" panose="020B0604020202020204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32776" indent="-326555" algn="l" defTabSz="1306220" rtl="0" eaLnBrk="1" latinLnBrk="0" hangingPunct="1">
        <a:spcBef>
          <a:spcPct val="20000"/>
        </a:spcBef>
        <a:buFont typeface="Arial" panose="020B0604020202020204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85886" indent="-326555" algn="l" defTabSz="1306220" rtl="0" eaLnBrk="1" latinLnBrk="0" hangingPunct="1">
        <a:spcBef>
          <a:spcPct val="20000"/>
        </a:spcBef>
        <a:buFont typeface="Arial" panose="020B0604020202020204" pitchFamily="34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38996" indent="-326555" algn="l" defTabSz="1306220" rtl="0" eaLnBrk="1" latinLnBrk="0" hangingPunct="1">
        <a:spcBef>
          <a:spcPct val="20000"/>
        </a:spcBef>
        <a:buFont typeface="Arial" panose="020B0604020202020204" pitchFamily="34" charset="0"/>
        <a:buChar char="»"/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106" indent="-326555" algn="l" defTabSz="1306220" rtl="0" eaLnBrk="1" latinLnBrk="0" hangingPunct="1">
        <a:spcBef>
          <a:spcPct val="20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245216" indent="-326555" algn="l" defTabSz="1306220" rtl="0" eaLnBrk="1" latinLnBrk="0" hangingPunct="1">
        <a:spcBef>
          <a:spcPct val="20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4898327" indent="-326555" algn="l" defTabSz="1306220" rtl="0" eaLnBrk="1" latinLnBrk="0" hangingPunct="1">
        <a:spcBef>
          <a:spcPct val="20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551437" indent="-326555" algn="l" defTabSz="1306220" rtl="0" eaLnBrk="1" latinLnBrk="0" hangingPunct="1">
        <a:spcBef>
          <a:spcPct val="20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3110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6220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933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1244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6555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1866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24882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1520" y="329566"/>
            <a:ext cx="13167360" cy="1371600"/>
          </a:xfrm>
          <a:prstGeom prst="rect">
            <a:avLst/>
          </a:prstGeom>
        </p:spPr>
        <p:txBody>
          <a:bodyPr vert="horz" lIns="130622" tIns="65311" rIns="130622" bIns="6531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1920240"/>
            <a:ext cx="13167360" cy="5431156"/>
          </a:xfrm>
          <a:prstGeom prst="rect">
            <a:avLst/>
          </a:prstGeom>
        </p:spPr>
        <p:txBody>
          <a:bodyPr vert="horz" lIns="130622" tIns="65311" rIns="130622" bIns="6531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1520" y="7627621"/>
            <a:ext cx="3413760" cy="438150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98EB5B-369C-4EA3-8119-DEB718F690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998720" y="7627621"/>
            <a:ext cx="4632960" cy="438150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85120" y="7627621"/>
            <a:ext cx="3413760" cy="438150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4F8755-B89E-4A33-A525-AD5B1E8BA3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439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306220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9833" indent="-489833" algn="l" defTabSz="1306220" rtl="0" eaLnBrk="1" latinLnBrk="0" hangingPunct="1">
        <a:spcBef>
          <a:spcPct val="20000"/>
        </a:spcBef>
        <a:buFont typeface="Arial" panose="020B0604020202020204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61304" indent="-408194" algn="l" defTabSz="1306220" rtl="0" eaLnBrk="1" latinLnBrk="0" hangingPunct="1">
        <a:spcBef>
          <a:spcPct val="20000"/>
        </a:spcBef>
        <a:buFont typeface="Arial" panose="020B0604020202020204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32776" indent="-326555" algn="l" defTabSz="1306220" rtl="0" eaLnBrk="1" latinLnBrk="0" hangingPunct="1">
        <a:spcBef>
          <a:spcPct val="20000"/>
        </a:spcBef>
        <a:buFont typeface="Arial" panose="020B0604020202020204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85886" indent="-326555" algn="l" defTabSz="1306220" rtl="0" eaLnBrk="1" latinLnBrk="0" hangingPunct="1">
        <a:spcBef>
          <a:spcPct val="20000"/>
        </a:spcBef>
        <a:buFont typeface="Arial" panose="020B0604020202020204" pitchFamily="34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38996" indent="-326555" algn="l" defTabSz="1306220" rtl="0" eaLnBrk="1" latinLnBrk="0" hangingPunct="1">
        <a:spcBef>
          <a:spcPct val="20000"/>
        </a:spcBef>
        <a:buFont typeface="Arial" panose="020B0604020202020204" pitchFamily="34" charset="0"/>
        <a:buChar char="»"/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106" indent="-326555" algn="l" defTabSz="1306220" rtl="0" eaLnBrk="1" latinLnBrk="0" hangingPunct="1">
        <a:spcBef>
          <a:spcPct val="20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245216" indent="-326555" algn="l" defTabSz="1306220" rtl="0" eaLnBrk="1" latinLnBrk="0" hangingPunct="1">
        <a:spcBef>
          <a:spcPct val="20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4898327" indent="-326555" algn="l" defTabSz="1306220" rtl="0" eaLnBrk="1" latinLnBrk="0" hangingPunct="1">
        <a:spcBef>
          <a:spcPct val="20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551437" indent="-326555" algn="l" defTabSz="1306220" rtl="0" eaLnBrk="1" latinLnBrk="0" hangingPunct="1">
        <a:spcBef>
          <a:spcPct val="20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3110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6220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933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1244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6555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1866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24882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g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25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62000" y="2057400"/>
            <a:ext cx="13167360" cy="3810000"/>
          </a:xfrm>
        </p:spPr>
        <p:txBody>
          <a:bodyPr>
            <a:normAutofit/>
          </a:bodyPr>
          <a:lstStyle/>
          <a:p>
            <a:pPr marL="0" lvl="0" indent="0" algn="ctr" defTabSz="914400">
              <a:spcBef>
                <a:spcPts val="0"/>
              </a:spcBef>
              <a:buNone/>
            </a:pPr>
            <a:r>
              <a:rPr lang="en-US" sz="12500" b="1" dirty="0">
                <a:ln w="3175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chemeClr val="bg1">
                      <a:lumMod val="50000"/>
                    </a:schemeClr>
                  </a:outerShdw>
                </a:effectLst>
                <a:latin typeface="Garamond" panose="02020404030301010803" pitchFamily="18" charset="0"/>
              </a:rPr>
              <a:t>Acts:</a:t>
            </a:r>
          </a:p>
          <a:p>
            <a:pPr marL="0" lvl="0" indent="0" algn="ctr" defTabSz="914400">
              <a:spcBef>
                <a:spcPts val="0"/>
              </a:spcBef>
              <a:buNone/>
            </a:pPr>
            <a:r>
              <a:rPr lang="en-US" sz="8800" b="1" i="1" dirty="0">
                <a:ln w="3175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chemeClr val="bg1">
                      <a:lumMod val="50000"/>
                    </a:schemeClr>
                  </a:outerShdw>
                </a:effectLst>
                <a:latin typeface="Garamond" panose="02020404030301010803" pitchFamily="18" charset="0"/>
              </a:rPr>
              <a:t>The Unhindered Harvest</a:t>
            </a:r>
          </a:p>
        </p:txBody>
      </p:sp>
    </p:spTree>
    <p:extLst>
      <p:ext uri="{BB962C8B-B14F-4D97-AF65-F5344CB8AC3E}">
        <p14:creationId xmlns:p14="http://schemas.microsoft.com/office/powerpoint/2010/main" val="25881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338" y="821154"/>
            <a:ext cx="9372600" cy="684201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0200" y="1506954"/>
            <a:ext cx="9022080" cy="6324600"/>
          </a:xfrm>
          <a:noFill/>
          <a:ln w="28575">
            <a:noFill/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96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prstClr val="white">
                      <a:lumMod val="50000"/>
                    </a:prstClr>
                  </a:outerShdw>
                </a:effectLst>
                <a:latin typeface="Century Schoolbook" panose="02040604050505020304" pitchFamily="18" charset="0"/>
              </a:rPr>
              <a:t>Apollos</a:t>
            </a:r>
          </a:p>
          <a:p>
            <a:pPr marL="0" indent="0" algn="ctr">
              <a:buNone/>
            </a:pPr>
            <a:r>
              <a:rPr lang="en-US" sz="72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prstClr val="white">
                      <a:lumMod val="50000"/>
                    </a:prstClr>
                  </a:outerShdw>
                </a:effectLst>
                <a:latin typeface="Century Schoolbook" panose="02040604050505020304" pitchFamily="18" charset="0"/>
              </a:rPr>
              <a:t>Who?</a:t>
            </a:r>
          </a:p>
          <a:p>
            <a:pPr marL="0" indent="0" algn="ctr">
              <a:buNone/>
            </a:pPr>
            <a:r>
              <a:rPr lang="en-US" sz="72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prstClr val="white">
                      <a:lumMod val="50000"/>
                    </a:prstClr>
                  </a:outerShdw>
                </a:effectLst>
                <a:latin typeface="Century Schoolbook" panose="02040604050505020304" pitchFamily="18" charset="0"/>
              </a:rPr>
              <a:t>What?</a:t>
            </a:r>
          </a:p>
          <a:p>
            <a:pPr marL="0" indent="0" algn="ctr">
              <a:buNone/>
            </a:pPr>
            <a:r>
              <a:rPr lang="en-US" sz="72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prstClr val="white">
                      <a:lumMod val="50000"/>
                    </a:prstClr>
                  </a:outerShdw>
                </a:effectLst>
                <a:latin typeface="Century Schoolbook" panose="02040604050505020304" pitchFamily="18" charset="0"/>
              </a:rPr>
              <a:t>Huh?</a:t>
            </a:r>
            <a:endParaRPr lang="en-US" sz="7200" b="1" i="1" dirty="0" smtClean="0">
              <a:solidFill>
                <a:prstClr val="black"/>
              </a:solidFill>
              <a:effectLst>
                <a:outerShdw blurRad="38100" dist="38100" dir="2700000" algn="tl">
                  <a:prstClr val="white">
                    <a:lumMod val="50000"/>
                  </a:prstClr>
                </a:outerShdw>
              </a:effectLst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2282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16" t="9397"/>
          <a:stretch/>
        </p:blipFill>
        <p:spPr>
          <a:xfrm>
            <a:off x="2763822" y="251010"/>
            <a:ext cx="11614986" cy="7778354"/>
          </a:xfrm>
        </p:spPr>
      </p:pic>
      <p:sp>
        <p:nvSpPr>
          <p:cNvPr id="7" name="Oval 6"/>
          <p:cNvSpPr/>
          <p:nvPr/>
        </p:nvSpPr>
        <p:spPr>
          <a:xfrm>
            <a:off x="6829313" y="4495800"/>
            <a:ext cx="914400" cy="838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11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073" y="304800"/>
            <a:ext cx="10855865" cy="79248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8073" y="559386"/>
            <a:ext cx="10855865" cy="6324600"/>
          </a:xfrm>
          <a:noFill/>
          <a:ln w="28575">
            <a:noFill/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96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prstClr val="white">
                      <a:lumMod val="50000"/>
                    </a:prstClr>
                  </a:outerShdw>
                </a:effectLst>
                <a:latin typeface="Century Schoolbook" panose="02040604050505020304" pitchFamily="18" charset="0"/>
              </a:rPr>
              <a:t>Apollos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650" y="2320061"/>
            <a:ext cx="4286398" cy="28424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2321855"/>
            <a:ext cx="4172994" cy="28514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650" y="5488635"/>
            <a:ext cx="4396710" cy="247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558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073" y="304800"/>
            <a:ext cx="10855865" cy="79248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8073" y="559386"/>
            <a:ext cx="10855865" cy="6324600"/>
          </a:xfrm>
          <a:noFill/>
          <a:ln w="28575">
            <a:noFill/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96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prstClr val="white">
                      <a:lumMod val="50000"/>
                    </a:prstClr>
                  </a:outerShdw>
                </a:effectLst>
                <a:latin typeface="Century Schoolbook" panose="02040604050505020304" pitchFamily="18" charset="0"/>
              </a:rPr>
              <a:t>Apollos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4782671"/>
            <a:ext cx="5839546" cy="30988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2826879"/>
            <a:ext cx="5270978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56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6844560"/>
            <a:ext cx="13167360" cy="1371600"/>
          </a:xfrm>
        </p:spPr>
        <p:txBody>
          <a:bodyPr>
            <a:normAutofit/>
          </a:bodyPr>
          <a:lstStyle/>
          <a:p>
            <a:r>
              <a:rPr lang="en-US" sz="8000" b="1" dirty="0" smtClean="0">
                <a:ln>
                  <a:solidFill>
                    <a:schemeClr val="bg1"/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chemeClr val="bg1"/>
                  </a:outerShdw>
                </a:effectLst>
                <a:latin typeface="Baskerville Old Face" panose="02020602080505020303" pitchFamily="18" charset="0"/>
              </a:rPr>
              <a:t>Reaping the Harvest</a:t>
            </a:r>
            <a:endParaRPr lang="en-US" sz="8000" b="1" dirty="0">
              <a:ln>
                <a:solidFill>
                  <a:schemeClr val="bg1"/>
                </a:solidFill>
              </a:ln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chemeClr val="bg1"/>
                </a:outerShdw>
              </a:effectLst>
              <a:latin typeface="Baskerville Old Face" panose="020206020805050203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43800" y="381001"/>
            <a:ext cx="7074054" cy="6705599"/>
          </a:xfrm>
        </p:spPr>
        <p:txBody>
          <a:bodyPr>
            <a:normAutofit/>
          </a:bodyPr>
          <a:lstStyle/>
          <a:p>
            <a:r>
              <a:rPr lang="en-US" sz="5400" b="1" i="1" dirty="0" smtClean="0">
                <a:ln>
                  <a:solidFill>
                    <a:schemeClr val="bg1"/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chemeClr val="bg1"/>
                  </a:outerShdw>
                </a:effectLst>
                <a:latin typeface="Century Schoolbook" panose="02040604050505020304" pitchFamily="18" charset="0"/>
              </a:rPr>
              <a:t>You are good enough in Christ</a:t>
            </a:r>
          </a:p>
          <a:p>
            <a:r>
              <a:rPr lang="en-US" sz="5400" b="1" i="1" dirty="0" smtClean="0">
                <a:ln>
                  <a:solidFill>
                    <a:schemeClr val="bg1"/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chemeClr val="bg1"/>
                  </a:outerShdw>
                </a:effectLst>
                <a:latin typeface="Century Schoolbook" panose="02040604050505020304" pitchFamily="18" charset="0"/>
              </a:rPr>
              <a:t>You are never finished</a:t>
            </a:r>
          </a:p>
          <a:p>
            <a:r>
              <a:rPr lang="en-US" sz="5400" b="1" i="1" dirty="0" smtClean="0">
                <a:ln>
                  <a:solidFill>
                    <a:schemeClr val="bg1"/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chemeClr val="bg1"/>
                  </a:outerShdw>
                </a:effectLst>
                <a:latin typeface="Century Schoolbook" panose="02040604050505020304" pitchFamily="18" charset="0"/>
              </a:rPr>
              <a:t>Be teachable</a:t>
            </a:r>
          </a:p>
          <a:p>
            <a:endParaRPr lang="en-US" sz="5400" b="1" i="1" dirty="0" smtClean="0">
              <a:ln>
                <a:solidFill>
                  <a:schemeClr val="bg1"/>
                </a:solidFill>
              </a:ln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chemeClr val="bg1"/>
                </a:outerShdw>
              </a:effectLst>
              <a:latin typeface="Century Schoolbook" panose="02040604050505020304" pitchFamily="18" charset="0"/>
            </a:endParaRPr>
          </a:p>
          <a:p>
            <a:endParaRPr lang="en-US" sz="5400" b="1" i="1" dirty="0" smtClean="0">
              <a:ln>
                <a:solidFill>
                  <a:schemeClr val="bg1"/>
                </a:solidFill>
              </a:ln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chemeClr val="bg1"/>
                </a:outerShdw>
              </a:effectLst>
              <a:latin typeface="Century Schoolbook" panose="020406040505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0" t="5263" r="16087"/>
          <a:stretch/>
        </p:blipFill>
        <p:spPr>
          <a:xfrm>
            <a:off x="0" y="0"/>
            <a:ext cx="7543800" cy="697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374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000" b="1" dirty="0" smtClean="0">
                <a:ln>
                  <a:solidFill>
                    <a:prstClr val="white"/>
                  </a:solidFill>
                </a:ln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prstClr val="white"/>
                  </a:outerShdw>
                </a:effectLst>
                <a:latin typeface="Baskerville Old Face" panose="02020602080505020303" pitchFamily="18" charset="0"/>
              </a:rPr>
              <a:t>Communion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0" y="1920240"/>
            <a:ext cx="8839200" cy="5431156"/>
          </a:xfrm>
        </p:spPr>
        <p:txBody>
          <a:bodyPr>
            <a:normAutofit/>
          </a:bodyPr>
          <a:lstStyle/>
          <a:p>
            <a:r>
              <a:rPr lang="en-US" sz="6000" b="1" dirty="0" smtClean="0">
                <a:ln>
                  <a:solidFill>
                    <a:prstClr val="white"/>
                  </a:solidFill>
                </a:ln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prstClr val="white"/>
                  </a:outerShdw>
                </a:effectLst>
                <a:latin typeface="Baskerville Old Face" panose="02020602080505020303" pitchFamily="18" charset="0"/>
                <a:ea typeface="+mj-ea"/>
                <a:cs typeface="+mj-cs"/>
              </a:rPr>
              <a:t>Jesus makes us capable</a:t>
            </a:r>
          </a:p>
          <a:p>
            <a:r>
              <a:rPr lang="en-US" sz="6000" b="1" dirty="0" smtClean="0">
                <a:ln>
                  <a:solidFill>
                    <a:prstClr val="white"/>
                  </a:solidFill>
                </a:ln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prstClr val="white"/>
                  </a:outerShdw>
                </a:effectLst>
                <a:latin typeface="Baskerville Old Face" panose="02020602080505020303" pitchFamily="18" charset="0"/>
                <a:ea typeface="+mj-ea"/>
                <a:cs typeface="+mj-cs"/>
              </a:rPr>
              <a:t>Jesus makes us acceptable</a:t>
            </a:r>
            <a:endParaRPr lang="en-US" sz="6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81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304800"/>
            <a:ext cx="13213080" cy="1371600"/>
          </a:xfrm>
          <a:noFill/>
          <a:ln w="28575">
            <a:noFill/>
          </a:ln>
        </p:spPr>
        <p:txBody>
          <a:bodyPr>
            <a:normAutofit/>
          </a:bodyPr>
          <a:lstStyle/>
          <a:p>
            <a:pPr lvl="0" defTabSz="1305942">
              <a:spcBef>
                <a:spcPct val="20000"/>
              </a:spcBef>
            </a:pPr>
            <a:r>
              <a:rPr lang="en-US" sz="8000" b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  <a:latin typeface="Century Schoolbook" panose="02040604050505020304" pitchFamily="18" charset="0"/>
                <a:ea typeface="+mn-ea"/>
                <a:cs typeface="+mn-cs"/>
              </a:rPr>
              <a:t>Who? ME?!</a:t>
            </a:r>
            <a:endParaRPr lang="en-US" sz="8000" b="1" dirty="0">
              <a:solidFill>
                <a:schemeClr val="bg1"/>
              </a:solidFill>
              <a:effectLst>
                <a:outerShdw blurRad="38100" dist="38100" dir="2700000" algn="tl">
                  <a:schemeClr val="tx1"/>
                </a:outerShdw>
              </a:effectLst>
              <a:latin typeface="Century Schoolbook" panose="02040604050505020304" pitchFamily="18" charset="0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0200" y="1905000"/>
            <a:ext cx="9022080" cy="6324600"/>
          </a:xfrm>
          <a:noFill/>
          <a:ln w="28575">
            <a:noFill/>
          </a:ln>
        </p:spPr>
        <p:txBody>
          <a:bodyPr>
            <a:normAutofit/>
          </a:bodyPr>
          <a:lstStyle/>
          <a:p>
            <a:r>
              <a:rPr lang="en-US" sz="5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  <a:latin typeface="Century Schoolbook" panose="02040604050505020304" pitchFamily="18" charset="0"/>
              </a:rPr>
              <a:t>I’m not…</a:t>
            </a:r>
          </a:p>
          <a:p>
            <a:r>
              <a:rPr lang="en-US" sz="5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  <a:latin typeface="Century Schoolbook" panose="02040604050505020304" pitchFamily="18" charset="0"/>
              </a:rPr>
              <a:t>I can’t…</a:t>
            </a:r>
          </a:p>
          <a:p>
            <a:r>
              <a:rPr lang="en-US" sz="5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  <a:latin typeface="Century Schoolbook" panose="02040604050505020304" pitchFamily="18" charset="0"/>
              </a:rPr>
              <a:t>I don’t…</a:t>
            </a:r>
          </a:p>
          <a:p>
            <a:r>
              <a:rPr lang="en-US" sz="5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  <a:latin typeface="Century Schoolbook" panose="02040604050505020304" pitchFamily="18" charset="0"/>
              </a:rPr>
              <a:t>I’m good enough</a:t>
            </a:r>
          </a:p>
          <a:p>
            <a:r>
              <a:rPr lang="en-US" sz="5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  <a:latin typeface="Century Schoolbook" panose="02040604050505020304" pitchFamily="18" charset="0"/>
              </a:rPr>
              <a:t>I’m not good enough</a:t>
            </a:r>
            <a:endParaRPr lang="en-US" sz="4800" b="1" i="1" dirty="0" smtClean="0">
              <a:solidFill>
                <a:schemeClr val="bg1"/>
              </a:solidFill>
              <a:effectLst>
                <a:outerShdw blurRad="38100" dist="38100" dir="2700000" algn="tl">
                  <a:schemeClr val="tx1"/>
                </a:outerShdw>
              </a:effectLst>
              <a:latin typeface="Century Schoolbook" panose="02040604050505020304" pitchFamily="18" charset="0"/>
            </a:endParaRPr>
          </a:p>
          <a:p>
            <a:pPr lvl="1"/>
            <a:endParaRPr lang="en-US" sz="4200" b="1" i="1" dirty="0" smtClean="0">
              <a:solidFill>
                <a:prstClr val="black"/>
              </a:solidFill>
              <a:effectLst>
                <a:outerShdw blurRad="38100" dist="38100" dir="2700000" algn="tl">
                  <a:prstClr val="white">
                    <a:lumMod val="50000"/>
                  </a:prstClr>
                </a:outerShdw>
              </a:effectLst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2420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0" y="152400"/>
            <a:ext cx="9144000" cy="8077200"/>
          </a:xfrm>
          <a:noFill/>
          <a:ln w="28575">
            <a:noFill/>
          </a:ln>
        </p:spPr>
        <p:txBody>
          <a:bodyPr>
            <a:noAutofit/>
          </a:bodyPr>
          <a:lstStyle/>
          <a:p>
            <a:pPr marL="0" lvl="0" indent="0" defTabSz="1305942">
              <a:buNone/>
            </a:pPr>
            <a:r>
              <a:rPr lang="en-US" sz="5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  <a:latin typeface="Century Schoolbook" panose="02040604050505020304" pitchFamily="18" charset="0"/>
              </a:rPr>
              <a:t>Acts 18:24-28</a:t>
            </a:r>
            <a:endParaRPr lang="en-US" sz="5400" b="1" i="1" dirty="0">
              <a:solidFill>
                <a:schemeClr val="bg1"/>
              </a:solidFill>
              <a:effectLst>
                <a:outerShdw blurRad="38100" dist="38100" dir="2700000" algn="tl">
                  <a:schemeClr val="tx1"/>
                </a:outerShdw>
              </a:effectLst>
              <a:latin typeface="Century Schoolbook" panose="02040604050505020304" pitchFamily="18" charset="0"/>
            </a:endParaRPr>
          </a:p>
          <a:p>
            <a:pPr marL="0" lvl="0" indent="0" defTabSz="1305942">
              <a:buNone/>
            </a:pPr>
            <a:r>
              <a:rPr lang="en-US" sz="5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  <a:latin typeface="Century Schoolbook" panose="02040604050505020304" pitchFamily="18" charset="0"/>
              </a:rPr>
              <a:t>Now </a:t>
            </a:r>
            <a:r>
              <a:rPr lang="en-US" sz="5400" b="1" i="1" dirty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  <a:latin typeface="Century Schoolbook" panose="02040604050505020304" pitchFamily="18" charset="0"/>
              </a:rPr>
              <a:t>a Jew named Apollos, an Alexandrian by birth, an eloquent man, came to Ephesus; and he was mighty in the Scriptures</a:t>
            </a:r>
            <a:r>
              <a:rPr lang="en-US" sz="5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  <a:latin typeface="Century Schoolbook" panose="02040604050505020304" pitchFamily="18" charset="0"/>
              </a:rPr>
              <a:t>.</a:t>
            </a:r>
            <a:endParaRPr lang="en-US" sz="5400" b="1" i="1" dirty="0">
              <a:solidFill>
                <a:schemeClr val="bg1"/>
              </a:solidFill>
              <a:effectLst>
                <a:outerShdw blurRad="38100" dist="38100" dir="2700000" algn="tl">
                  <a:schemeClr val="tx1"/>
                </a:outerShdw>
              </a:effectLst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9452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0" y="152400"/>
            <a:ext cx="9144000" cy="8077200"/>
          </a:xfrm>
          <a:noFill/>
          <a:ln w="28575">
            <a:noFill/>
          </a:ln>
        </p:spPr>
        <p:txBody>
          <a:bodyPr>
            <a:noAutofit/>
          </a:bodyPr>
          <a:lstStyle/>
          <a:p>
            <a:pPr marL="0" lvl="0" indent="0" defTabSz="1305942">
              <a:buNone/>
            </a:pPr>
            <a:r>
              <a:rPr lang="en-US" sz="5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  <a:latin typeface="Century Schoolbook" panose="02040604050505020304" pitchFamily="18" charset="0"/>
              </a:rPr>
              <a:t>This </a:t>
            </a:r>
            <a:r>
              <a:rPr lang="en-US" sz="5400" b="1" i="1" dirty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  <a:latin typeface="Century Schoolbook" panose="02040604050505020304" pitchFamily="18" charset="0"/>
              </a:rPr>
              <a:t>man had been instructed in the way of the Lord; and being fervent in spirit, he was speaking and teaching accurately the things concerning Jesus, </a:t>
            </a:r>
          </a:p>
        </p:txBody>
      </p:sp>
    </p:spTree>
    <p:extLst>
      <p:ext uri="{BB962C8B-B14F-4D97-AF65-F5344CB8AC3E}">
        <p14:creationId xmlns:p14="http://schemas.microsoft.com/office/powerpoint/2010/main" val="3531347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0" y="152400"/>
            <a:ext cx="9144000" cy="8077200"/>
          </a:xfrm>
          <a:noFill/>
          <a:ln w="28575">
            <a:noFill/>
          </a:ln>
        </p:spPr>
        <p:txBody>
          <a:bodyPr>
            <a:noAutofit/>
          </a:bodyPr>
          <a:lstStyle/>
          <a:p>
            <a:pPr marL="0" lvl="0" indent="0" defTabSz="1305942">
              <a:buNone/>
            </a:pPr>
            <a:r>
              <a:rPr lang="en-US" sz="5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  <a:latin typeface="Century Schoolbook" panose="02040604050505020304" pitchFamily="18" charset="0"/>
              </a:rPr>
              <a:t>being </a:t>
            </a:r>
            <a:r>
              <a:rPr lang="en-US" sz="5400" b="1" i="1" dirty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  <a:latin typeface="Century Schoolbook" panose="02040604050505020304" pitchFamily="18" charset="0"/>
              </a:rPr>
              <a:t>acquainted only with the baptism of John; and he began to speak out boldly in the synagogue. </a:t>
            </a:r>
          </a:p>
        </p:txBody>
      </p:sp>
    </p:spTree>
    <p:extLst>
      <p:ext uri="{BB962C8B-B14F-4D97-AF65-F5344CB8AC3E}">
        <p14:creationId xmlns:p14="http://schemas.microsoft.com/office/powerpoint/2010/main" val="589226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0" y="152400"/>
            <a:ext cx="9144000" cy="8077200"/>
          </a:xfrm>
          <a:noFill/>
          <a:ln w="28575">
            <a:noFill/>
          </a:ln>
        </p:spPr>
        <p:txBody>
          <a:bodyPr>
            <a:noAutofit/>
          </a:bodyPr>
          <a:lstStyle/>
          <a:p>
            <a:pPr marL="0" lvl="0" indent="0" defTabSz="1305942">
              <a:buNone/>
            </a:pPr>
            <a:r>
              <a:rPr lang="en-US" sz="5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  <a:latin typeface="Century Schoolbook" panose="02040604050505020304" pitchFamily="18" charset="0"/>
              </a:rPr>
              <a:t>But </a:t>
            </a:r>
            <a:r>
              <a:rPr lang="en-US" sz="5400" b="1" i="1" dirty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  <a:latin typeface="Century Schoolbook" panose="02040604050505020304" pitchFamily="18" charset="0"/>
              </a:rPr>
              <a:t>when Priscilla and Aquila heard him, they took him aside and explained to him the way of God more accurately</a:t>
            </a:r>
            <a:r>
              <a:rPr lang="en-US" sz="5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  <a:latin typeface="Century Schoolbook" panose="02040604050505020304" pitchFamily="18" charset="0"/>
              </a:rPr>
              <a:t>.</a:t>
            </a:r>
            <a:endParaRPr lang="en-US" sz="5400" b="1" i="1" dirty="0">
              <a:solidFill>
                <a:schemeClr val="bg1"/>
              </a:solidFill>
              <a:effectLst>
                <a:outerShdw blurRad="38100" dist="38100" dir="2700000" algn="tl">
                  <a:schemeClr val="tx1"/>
                </a:outerShdw>
              </a:effectLst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855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0" y="152400"/>
            <a:ext cx="9144000" cy="8077200"/>
          </a:xfrm>
          <a:noFill/>
          <a:ln w="28575">
            <a:noFill/>
          </a:ln>
        </p:spPr>
        <p:txBody>
          <a:bodyPr>
            <a:noAutofit/>
          </a:bodyPr>
          <a:lstStyle/>
          <a:p>
            <a:pPr marL="0" lvl="0" indent="0" defTabSz="1305942">
              <a:buNone/>
            </a:pPr>
            <a:r>
              <a:rPr lang="en-US" sz="5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  <a:latin typeface="Century Schoolbook" panose="02040604050505020304" pitchFamily="18" charset="0"/>
              </a:rPr>
              <a:t>And </a:t>
            </a:r>
            <a:r>
              <a:rPr lang="en-US" sz="5400" b="1" i="1" dirty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  <a:latin typeface="Century Schoolbook" panose="02040604050505020304" pitchFamily="18" charset="0"/>
              </a:rPr>
              <a:t>when he wanted to go across to Achaia, the brethren encouraged him and wrote to the disciples to welcome him; </a:t>
            </a:r>
          </a:p>
        </p:txBody>
      </p:sp>
    </p:spTree>
    <p:extLst>
      <p:ext uri="{BB962C8B-B14F-4D97-AF65-F5344CB8AC3E}">
        <p14:creationId xmlns:p14="http://schemas.microsoft.com/office/powerpoint/2010/main" val="3335530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0" y="152400"/>
            <a:ext cx="9144000" cy="8077200"/>
          </a:xfrm>
          <a:noFill/>
          <a:ln w="28575">
            <a:noFill/>
          </a:ln>
        </p:spPr>
        <p:txBody>
          <a:bodyPr>
            <a:noAutofit/>
          </a:bodyPr>
          <a:lstStyle/>
          <a:p>
            <a:pPr marL="0" lvl="0" indent="0" defTabSz="1305942">
              <a:buNone/>
            </a:pPr>
            <a:r>
              <a:rPr lang="en-US" sz="5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  <a:latin typeface="Century Schoolbook" panose="02040604050505020304" pitchFamily="18" charset="0"/>
              </a:rPr>
              <a:t>and </a:t>
            </a:r>
            <a:r>
              <a:rPr lang="en-US" sz="5400" b="1" i="1" dirty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  <a:latin typeface="Century Schoolbook" panose="02040604050505020304" pitchFamily="18" charset="0"/>
              </a:rPr>
              <a:t>when he had arrived, he greatly helped those who had believed through grace</a:t>
            </a:r>
            <a:r>
              <a:rPr lang="en-US" sz="5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  <a:latin typeface="Century Schoolbook" panose="02040604050505020304" pitchFamily="18" charset="0"/>
              </a:rPr>
              <a:t>,</a:t>
            </a:r>
            <a:endParaRPr lang="en-US" sz="5400" b="1" i="1" dirty="0">
              <a:solidFill>
                <a:schemeClr val="bg1"/>
              </a:solidFill>
              <a:effectLst>
                <a:outerShdw blurRad="38100" dist="38100" dir="2700000" algn="tl">
                  <a:schemeClr val="tx1"/>
                </a:outerShdw>
              </a:effectLst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7838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0" y="152400"/>
            <a:ext cx="9144000" cy="8077200"/>
          </a:xfrm>
          <a:noFill/>
          <a:ln w="28575">
            <a:noFill/>
          </a:ln>
        </p:spPr>
        <p:txBody>
          <a:bodyPr>
            <a:noAutofit/>
          </a:bodyPr>
          <a:lstStyle/>
          <a:p>
            <a:pPr marL="0" lvl="0" indent="0" defTabSz="1305942">
              <a:buNone/>
            </a:pPr>
            <a:r>
              <a:rPr lang="en-US" sz="5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  <a:latin typeface="Century Schoolbook" panose="02040604050505020304" pitchFamily="18" charset="0"/>
              </a:rPr>
              <a:t>for </a:t>
            </a:r>
            <a:r>
              <a:rPr lang="en-US" sz="5400" b="1" i="1" dirty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  <a:latin typeface="Century Schoolbook" panose="02040604050505020304" pitchFamily="18" charset="0"/>
              </a:rPr>
              <a:t>he powerfully refuted the Jews in public, demonstrating by the Scriptures that Jesus was the Christ.</a:t>
            </a:r>
          </a:p>
          <a:p>
            <a:pPr marL="0" lvl="0" indent="0" defTabSz="1305942">
              <a:buNone/>
            </a:pPr>
            <a:endParaRPr lang="en-US" sz="5400" b="1" i="1" dirty="0">
              <a:solidFill>
                <a:schemeClr val="bg1"/>
              </a:solidFill>
              <a:effectLst>
                <a:outerShdw blurRad="38100" dist="38100" dir="2700000" algn="tl">
                  <a:schemeClr val="tx1"/>
                </a:outerShdw>
              </a:effectLst>
              <a:latin typeface="Century Schoolbook" panose="02040604050505020304" pitchFamily="18" charset="0"/>
            </a:endParaRPr>
          </a:p>
          <a:p>
            <a:pPr marL="0" lvl="0" indent="0" defTabSz="1305942">
              <a:buNone/>
            </a:pPr>
            <a:endParaRPr lang="en-US" sz="2400" b="1" i="1" dirty="0" smtClean="0">
              <a:solidFill>
                <a:schemeClr val="bg1"/>
              </a:solidFill>
              <a:effectLst>
                <a:outerShdw blurRad="38100" dist="38100" dir="2700000" algn="tl">
                  <a:schemeClr val="tx1"/>
                </a:outerShdw>
              </a:effectLst>
              <a:latin typeface="Century Schoolbook" panose="02040604050505020304" pitchFamily="18" charset="0"/>
            </a:endParaRPr>
          </a:p>
          <a:p>
            <a:pPr marL="0" lvl="0" indent="0" defTabSz="1305942">
              <a:buNone/>
            </a:pPr>
            <a:endParaRPr lang="en-US" sz="2400" b="1" i="1" dirty="0" smtClean="0">
              <a:solidFill>
                <a:schemeClr val="bg1"/>
              </a:solidFill>
              <a:effectLst>
                <a:outerShdw blurRad="38100" dist="38100" dir="2700000" algn="tl">
                  <a:schemeClr val="tx1"/>
                </a:outerShdw>
              </a:effectLst>
              <a:latin typeface="Century Schoolbook" panose="02040604050505020304" pitchFamily="18" charset="0"/>
            </a:endParaRPr>
          </a:p>
          <a:p>
            <a:pPr marL="0" lvl="0" indent="0" defTabSz="1305942">
              <a:buNone/>
            </a:pPr>
            <a:endParaRPr lang="en-US" sz="2400" b="1" i="1" dirty="0" smtClean="0">
              <a:solidFill>
                <a:schemeClr val="bg1"/>
              </a:solidFill>
              <a:effectLst>
                <a:outerShdw blurRad="38100" dist="38100" dir="2700000" algn="tl">
                  <a:schemeClr val="tx1"/>
                </a:outerShdw>
              </a:effectLst>
              <a:latin typeface="Century Schoolbook" panose="02040604050505020304" pitchFamily="18" charset="0"/>
            </a:endParaRPr>
          </a:p>
          <a:p>
            <a:pPr marL="0" lvl="0" indent="0" defTabSz="1305942">
              <a:buNone/>
            </a:pPr>
            <a:endParaRPr lang="en-US" sz="2400" b="1" i="1" dirty="0">
              <a:solidFill>
                <a:schemeClr val="bg1"/>
              </a:solidFill>
              <a:effectLst>
                <a:outerShdw blurRad="38100" dist="38100" dir="2700000" algn="tl">
                  <a:schemeClr val="tx1"/>
                </a:outerShdw>
              </a:effectLst>
              <a:latin typeface="Century Schoolbook" panose="02040604050505020304" pitchFamily="18" charset="0"/>
            </a:endParaRPr>
          </a:p>
          <a:p>
            <a:pPr marL="0" lvl="0" indent="0" defTabSz="1305942">
              <a:buNone/>
            </a:pP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  <a:latin typeface="Century Schoolbook" panose="02040604050505020304" pitchFamily="18" charset="0"/>
              </a:rPr>
              <a:t>New </a:t>
            </a:r>
            <a:r>
              <a:rPr lang="en-US" sz="2400" b="1" i="1" dirty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  <a:latin typeface="Century Schoolbook" panose="02040604050505020304" pitchFamily="18" charset="0"/>
              </a:rPr>
              <a:t>American Standard Bible : 1995 Update. </a:t>
            </a:r>
            <a:r>
              <a:rPr lang="en-US" sz="2400" b="1" i="1" dirty="0" err="1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  <a:latin typeface="Century Schoolbook" panose="02040604050505020304" pitchFamily="18" charset="0"/>
              </a:rPr>
              <a:t>LaHabra</a:t>
            </a:r>
            <a:r>
              <a:rPr lang="en-US" sz="2400" b="1" i="1" dirty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  <a:latin typeface="Century Schoolbook" panose="02040604050505020304" pitchFamily="18" charset="0"/>
              </a:rPr>
              <a:t>, CA : The </a:t>
            </a:r>
            <a:r>
              <a:rPr lang="en-US" sz="2400" b="1" i="1" dirty="0" err="1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  <a:latin typeface="Century Schoolbook" panose="02040604050505020304" pitchFamily="18" charset="0"/>
              </a:rPr>
              <a:t>Lockman</a:t>
            </a:r>
            <a:r>
              <a:rPr lang="en-US" sz="2400" b="1" i="1" dirty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  <a:latin typeface="Century Schoolbook" panose="02040604050505020304" pitchFamily="18" charset="0"/>
              </a:rPr>
              <a:t> Foundation, 1995</a:t>
            </a:r>
          </a:p>
        </p:txBody>
      </p:sp>
    </p:spTree>
    <p:extLst>
      <p:ext uri="{BB962C8B-B14F-4D97-AF65-F5344CB8AC3E}">
        <p14:creationId xmlns:p14="http://schemas.microsoft.com/office/powerpoint/2010/main" val="578571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64826</TotalTime>
  <Words>235</Words>
  <Application>Microsoft Office PowerPoint</Application>
  <PresentationFormat>Custom</PresentationFormat>
  <Paragraphs>36</Paragraphs>
  <Slides>15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Office Theme</vt:lpstr>
      <vt:lpstr>1_Office Theme</vt:lpstr>
      <vt:lpstr>PowerPoint Presentation</vt:lpstr>
      <vt:lpstr>Who? ME?!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Reaping the Harvest</vt:lpstr>
      <vt:lpstr>Communion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 Smouse</dc:creator>
  <cp:lastModifiedBy>Dan Smouse</cp:lastModifiedBy>
  <cp:revision>727</cp:revision>
  <cp:lastPrinted>2018-08-19T15:46:48Z</cp:lastPrinted>
  <dcterms:created xsi:type="dcterms:W3CDTF">2017-04-19T20:10:12Z</dcterms:created>
  <dcterms:modified xsi:type="dcterms:W3CDTF">2018-08-19T15:47:03Z</dcterms:modified>
</cp:coreProperties>
</file>