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2" r:id="rId2"/>
    <p:sldId id="349" r:id="rId3"/>
    <p:sldId id="443" r:id="rId4"/>
    <p:sldId id="488" r:id="rId5"/>
    <p:sldId id="513" r:id="rId6"/>
    <p:sldId id="514" r:id="rId7"/>
    <p:sldId id="515" r:id="rId8"/>
    <p:sldId id="490" r:id="rId9"/>
    <p:sldId id="503" r:id="rId10"/>
    <p:sldId id="504" r:id="rId11"/>
    <p:sldId id="509" r:id="rId12"/>
    <p:sldId id="506" r:id="rId13"/>
    <p:sldId id="492" r:id="rId14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7E243-4132-411A-AE1F-1A53AA7CF435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5244-8EEF-4C12-8B35-A6FD30060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54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0EDA-1297-4B25-9E37-CC1E24A14B3D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F0AF-899E-412E-8F0A-58EDDBD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057400"/>
            <a:ext cx="13167360" cy="3810000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War Rages On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Gospel Threats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Loss of revenue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Loss of reputation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Loss of significance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77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War Rages On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“…th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e threat was economic, cultural, and religious.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" 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(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Bock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, </a:t>
            </a:r>
            <a:r>
              <a:rPr lang="en-US" sz="32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pg. 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609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)</a:t>
            </a:r>
          </a:p>
          <a:p>
            <a:pPr marL="0" indent="0" algn="ctr">
              <a:buNone/>
            </a:pPr>
            <a:endParaRPr lang="en-US" sz="32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0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Gospel Chaos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Rage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Crazed Confusion</a:t>
            </a:r>
            <a:endParaRPr lang="en-US" sz="48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9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Surprising Interventions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Friends in high places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Enemies in high places</a:t>
            </a:r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7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4456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381001"/>
            <a:ext cx="7074054" cy="670559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Focus on Christ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Focus on living for Christ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be shocked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Be careful with expectations</a:t>
            </a:r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" t="5263" r="16087"/>
          <a:stretch/>
        </p:blipFill>
        <p:spPr>
          <a:xfrm>
            <a:off x="0" y="0"/>
            <a:ext cx="7543800" cy="69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Acts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19:23-28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About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that time there occurred no small disturbance concerning the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Way. 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For a man named Demetrius, a silversmith, who made silver shrines of Artemis, was bringing no little business to the craftsmen;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these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he gathered together with the workmen of similar trades, and said, “Men, you know that our prosperity depends upon this business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You see and hear that not only in Ephesus, but in almost all of Asia, this Paul has persuaded and turned away a considerable number of people, saying that gods made with hands are no gods at all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Not only is there danger that this trade of ours fall into disrepute, but also that the temple of the great goddess Artemis be regarded as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worthless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that she whom all of Asia and the world worship will even be dethroned from her magnificence.”</a:t>
            </a:r>
          </a:p>
        </p:txBody>
      </p:sp>
    </p:spTree>
    <p:extLst>
      <p:ext uri="{BB962C8B-B14F-4D97-AF65-F5344CB8AC3E}">
        <p14:creationId xmlns:p14="http://schemas.microsoft.com/office/powerpoint/2010/main" val="5249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When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they heard this and were filled with rage, they began crying out, saying, “Great is Artemis of the Ephesians!”</a:t>
            </a: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5785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Victory and Vision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No resting on their laurels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Mission means movement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No time for complacency</a:t>
            </a:r>
            <a:endParaRPr lang="en-US" sz="54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62463</TotalTime>
  <Words>289</Words>
  <Application>Microsoft Office PowerPoint</Application>
  <PresentationFormat>Custom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Victory and Vision</vt:lpstr>
      <vt:lpstr>The War Rages On</vt:lpstr>
      <vt:lpstr>The War Rages On</vt:lpstr>
      <vt:lpstr>Surprising Interventions</vt:lpstr>
      <vt:lpstr>Reaping the Harvest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748</cp:revision>
  <cp:lastPrinted>2018-07-01T15:47:10Z</cp:lastPrinted>
  <dcterms:created xsi:type="dcterms:W3CDTF">2017-04-19T20:10:12Z</dcterms:created>
  <dcterms:modified xsi:type="dcterms:W3CDTF">2018-09-09T15:54:42Z</dcterms:modified>
</cp:coreProperties>
</file>