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312" r:id="rId4"/>
    <p:sldId id="532" r:id="rId5"/>
    <p:sldId id="349" r:id="rId6"/>
    <p:sldId id="443" r:id="rId7"/>
    <p:sldId id="488" r:id="rId8"/>
    <p:sldId id="513" r:id="rId9"/>
    <p:sldId id="514" r:id="rId10"/>
    <p:sldId id="515" r:id="rId11"/>
    <p:sldId id="490" r:id="rId12"/>
    <p:sldId id="533" r:id="rId13"/>
    <p:sldId id="503" r:id="rId14"/>
    <p:sldId id="534" r:id="rId15"/>
    <p:sldId id="535" r:id="rId16"/>
    <p:sldId id="536" r:id="rId17"/>
    <p:sldId id="537" r:id="rId18"/>
    <p:sldId id="538" r:id="rId19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8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6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6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02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9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74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7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73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14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0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21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3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7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03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66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7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9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6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2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Corinth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Central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hub</a:t>
            </a:r>
          </a:p>
          <a:p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Gathering point</a:t>
            </a:r>
          </a:p>
          <a:p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Petri dish</a:t>
            </a:r>
          </a:p>
        </p:txBody>
      </p:sp>
    </p:spTree>
    <p:extLst>
      <p:ext uri="{BB962C8B-B14F-4D97-AF65-F5344CB8AC3E}">
        <p14:creationId xmlns:p14="http://schemas.microsoft.com/office/powerpoint/2010/main" val="5271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Occasion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Reflective of a relationship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Response to reports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Response to questions</a:t>
            </a:r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Reports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Divisions and Cliques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chs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 1-4)</a:t>
            </a:r>
          </a:p>
          <a:p>
            <a:pPr lvl="1"/>
            <a:r>
              <a:rPr lang="en-US" sz="4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Celebrity teams</a:t>
            </a:r>
          </a:p>
          <a:p>
            <a:pPr lvl="1"/>
            <a:r>
              <a:rPr lang="en-US" sz="4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Arrogance</a:t>
            </a:r>
          </a:p>
          <a:p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Moral laxness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chs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 5-6)</a:t>
            </a:r>
          </a:p>
          <a:p>
            <a:pPr lvl="1"/>
            <a:r>
              <a:rPr lang="en-US" sz="4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Sexual immorality</a:t>
            </a:r>
          </a:p>
          <a:p>
            <a:pPr lvl="1"/>
            <a:r>
              <a:rPr lang="en-US" sz="4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Litigation</a:t>
            </a:r>
          </a:p>
          <a:p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Questions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Marriage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Issues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ch.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7)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Sex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Divorce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Singleness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Christian Freedom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chs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 8-10)</a:t>
            </a:r>
          </a:p>
          <a:p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Questions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Church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Ministry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chs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 11-14)</a:t>
            </a:r>
          </a:p>
          <a:p>
            <a:pPr lvl="1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Communion</a:t>
            </a:r>
          </a:p>
          <a:p>
            <a:pPr lvl="1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Spiritual Gifts</a:t>
            </a:r>
          </a:p>
          <a:p>
            <a:pPr lvl="1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Gender Issues</a:t>
            </a:r>
          </a:p>
          <a:p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Questions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Resurrection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ch.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15)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It’s significance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It’s reality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It’s nature</a:t>
            </a:r>
          </a:p>
          <a:p>
            <a:pPr lvl="1"/>
            <a:endParaRPr lang="en-US" sz="42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705599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encouraged</a:t>
            </a:r>
          </a:p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YOU are the issue</a:t>
            </a:r>
          </a:p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Know what you are</a:t>
            </a:r>
          </a:p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Just </a:t>
            </a:r>
            <a:r>
              <a:rPr lang="en-US" sz="4800" b="1" i="1" dirty="0" err="1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cuz</a:t>
            </a:r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you </a:t>
            </a:r>
            <a:r>
              <a:rPr lang="en-US" sz="4800" b="1" i="1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can doesn’t </a:t>
            </a:r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mean you should</a:t>
            </a:r>
          </a:p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Theology matters</a:t>
            </a: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1</a:t>
            </a:r>
            <a:r>
              <a:rPr lang="en-US" sz="6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 Corinthians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 is an eye-opener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 is a highlight reel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 is awkward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 is hopeful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 is reality</a:t>
            </a:r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 Corinthians 1:1-9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Paul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called as an apostle of Jesus Christ by the will of God, and </a:t>
            </a:r>
            <a:r>
              <a:rPr lang="en-US" sz="5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Sosthenes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our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brother, To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church of God which is at Corinth, </a:t>
            </a: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to those who have been sanctified in Christ Jesus, saints by calling, with all who in every place call on the name of our Lord Jesus Christ, their Lord and ours: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Grace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to you and peace from God our Father and the Lord Jesus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Christ. I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thank my God always concerning you for the grace of God which was given you in Christ Jesus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that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in everything you were enriched in Him, in all speech and all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knowledge, even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as the testimony concerning Christ was confirmed in you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that you are not lacking in any gift, awaiting eagerly the revelation of our Lord Jesus Christ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who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will also confirm you to the end, blameless in the day of our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5249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is faithful, through whom you were called into fellowship with His Son, Jesus Christ our Lord.</a:t>
            </a:r>
          </a:p>
          <a:p>
            <a:pPr marL="0" lvl="0" indent="0" defTabSz="1305942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578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62619</TotalTime>
  <Words>344</Words>
  <Application>Microsoft Office PowerPoint</Application>
  <PresentationFormat>Custom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2_Office Theme</vt:lpstr>
      <vt:lpstr>PowerPoint Presentation</vt:lpstr>
      <vt:lpstr>1st Corinthians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Corinth</vt:lpstr>
      <vt:lpstr>The Occasion</vt:lpstr>
      <vt:lpstr>The Reports</vt:lpstr>
      <vt:lpstr>The Questions</vt:lpstr>
      <vt:lpstr>The Questions</vt:lpstr>
      <vt:lpstr>The Questions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783</cp:revision>
  <cp:lastPrinted>2018-09-16T15:59:21Z</cp:lastPrinted>
  <dcterms:created xsi:type="dcterms:W3CDTF">2017-04-19T20:10:12Z</dcterms:created>
  <dcterms:modified xsi:type="dcterms:W3CDTF">2018-09-23T15:50:33Z</dcterms:modified>
</cp:coreProperties>
</file>