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1"/>
  </p:notesMasterIdLst>
  <p:handoutMasterIdLst>
    <p:handoutMasterId r:id="rId32"/>
  </p:handoutMasterIdLst>
  <p:sldIdLst>
    <p:sldId id="312" r:id="rId5"/>
    <p:sldId id="532" r:id="rId6"/>
    <p:sldId id="546" r:id="rId7"/>
    <p:sldId id="349" r:id="rId8"/>
    <p:sldId id="443" r:id="rId9"/>
    <p:sldId id="488" r:id="rId10"/>
    <p:sldId id="513" r:id="rId11"/>
    <p:sldId id="490" r:id="rId12"/>
    <p:sldId id="543" r:id="rId13"/>
    <p:sldId id="545" r:id="rId14"/>
    <p:sldId id="544" r:id="rId15"/>
    <p:sldId id="539" r:id="rId16"/>
    <p:sldId id="503" r:id="rId17"/>
    <p:sldId id="547" r:id="rId18"/>
    <p:sldId id="548" r:id="rId19"/>
    <p:sldId id="549" r:id="rId20"/>
    <p:sldId id="540" r:id="rId21"/>
    <p:sldId id="534" r:id="rId22"/>
    <p:sldId id="535" r:id="rId23"/>
    <p:sldId id="551" r:id="rId24"/>
    <p:sldId id="550" r:id="rId25"/>
    <p:sldId id="552" r:id="rId26"/>
    <p:sldId id="553" r:id="rId27"/>
    <p:sldId id="538" r:id="rId28"/>
    <p:sldId id="554" r:id="rId29"/>
    <p:sldId id="555" r:id="rId30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8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6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68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02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96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74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76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73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14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90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21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39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57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03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66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5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7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39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66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23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68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48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56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07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11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9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29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10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87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75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4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2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13167360" cy="381000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 under obligation both to Greeks and to barbarians, both to the wise and to the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foolish. So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for my part, I am eager to preach the gospel to you also who are in Rome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 am not ashamed of the gospel, for it is the power of God for salvation to everyone who believes, to the Jew first and also to the Greek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in it the righteousness of God is revealed from faith to faith; as it is written, “But the righteous man shall live by faith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40641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Rome…a Travel Guide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most influential city in the world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All roads led to Rome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“The influence of Rome was upon all men.”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(Hiebert, pg. 163)</a:t>
            </a:r>
            <a:endParaRPr lang="en-US" sz="32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Rome…a Travel Guide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Population 2-4 million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Almost 50% were slaves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Contrast of prosperity and poverty</a:t>
            </a:r>
          </a:p>
        </p:txBody>
      </p:sp>
    </p:spTree>
    <p:extLst>
      <p:ext uri="{BB962C8B-B14F-4D97-AF65-F5344CB8AC3E}">
        <p14:creationId xmlns:p14="http://schemas.microsoft.com/office/powerpoint/2010/main" val="31550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Rome…a Travel Guide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culture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All about comfort and luxury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Physical work fit only for slaves</a:t>
            </a:r>
          </a:p>
        </p:txBody>
      </p:sp>
    </p:spTree>
    <p:extLst>
      <p:ext uri="{BB962C8B-B14F-4D97-AF65-F5344CB8AC3E}">
        <p14:creationId xmlns:p14="http://schemas.microsoft.com/office/powerpoint/2010/main" val="17569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Rome…a Travel Guide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“They cared for nothing beyond bread for the day, the games of the circus, and the savage delight of gladiatorial shows.”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(Hiebert, pg. 164)</a:t>
            </a: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Church in Rome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Founded by Jews (Acts 2:10)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Propagated by Gentile converts (Acts 18:2)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Mi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xture of slaves and free</a:t>
            </a:r>
            <a:endParaRPr lang="en-US" sz="4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Occasion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Not due to problems, concerns, or obvious errors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Pastoral…to encourage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Personal…to share plans</a:t>
            </a:r>
            <a:endParaRPr lang="en-US" sz="42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Theme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power of God to save</a:t>
            </a:r>
          </a:p>
          <a:p>
            <a:pPr lvl="1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whole plan of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God</a:t>
            </a:r>
            <a:endParaRPr lang="en-US" sz="4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power of God in living the saved life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whole gospel</a:t>
            </a:r>
          </a:p>
        </p:txBody>
      </p:sp>
    </p:spTree>
    <p:extLst>
      <p:ext uri="{BB962C8B-B14F-4D97-AF65-F5344CB8AC3E}">
        <p14:creationId xmlns:p14="http://schemas.microsoft.com/office/powerpoint/2010/main" val="419774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Romans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It has been called</a:t>
            </a:r>
          </a:p>
          <a:p>
            <a:pPr lvl="1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“A Bible within the Bible”</a:t>
            </a:r>
          </a:p>
          <a:p>
            <a:pPr lvl="1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“The most profound book in existence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”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greatest single source of theological depth in the Bible.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Theme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Flow and development</a:t>
            </a:r>
            <a:endParaRPr lang="en-US" sz="5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Romans 1-8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Romans 9-11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Romans 12-16</a:t>
            </a:r>
          </a:p>
        </p:txBody>
      </p:sp>
    </p:spTree>
    <p:extLst>
      <p:ext uri="{BB962C8B-B14F-4D97-AF65-F5344CB8AC3E}">
        <p14:creationId xmlns:p14="http://schemas.microsoft.com/office/powerpoint/2010/main" val="363888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Romans 1-8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plan of salvation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Chapter 1 – God’s wrath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Chapter 2 – God’s impartial nature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Chapter 3 – Universal guilt</a:t>
            </a:r>
            <a:endParaRPr lang="en-US" sz="5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3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Romans 1-8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Chapter 4 – Justification by faith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Chapter 5 – God’s love in Christ to save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Chapter 6 – Freedom and slavery</a:t>
            </a:r>
          </a:p>
        </p:txBody>
      </p:sp>
    </p:spTree>
    <p:extLst>
      <p:ext uri="{BB962C8B-B14F-4D97-AF65-F5344CB8AC3E}">
        <p14:creationId xmlns:p14="http://schemas.microsoft.com/office/powerpoint/2010/main" val="5414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Romans 1-8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Chapter 7 – ongoing battle with the flesh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Chapter 8 – Freedom of life in the Spirit</a:t>
            </a:r>
            <a:endParaRPr lang="en-US" sz="5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6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4456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1"/>
            <a:ext cx="7467600" cy="6705599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Believe the truth</a:t>
            </a:r>
          </a:p>
          <a:p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Accept your need</a:t>
            </a:r>
            <a:endParaRPr lang="en-US" sz="48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Confess your sin</a:t>
            </a:r>
          </a:p>
          <a:p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Trust the Savior</a:t>
            </a:r>
            <a:endParaRPr lang="en-US" sz="48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Romans 6:22-23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aving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been freed from sin and enslaved to God, you derive your benefit, resulting in sanctification, and the outcome, eternal life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the wages of sin is death, but the free gift of God is eternal life in Christ Jesus our Lord.</a:t>
            </a:r>
          </a:p>
        </p:txBody>
      </p:sp>
    </p:spTree>
    <p:extLst>
      <p:ext uri="{BB962C8B-B14F-4D97-AF65-F5344CB8AC3E}">
        <p14:creationId xmlns:p14="http://schemas.microsoft.com/office/powerpoint/2010/main" val="6118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Romans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Yet…</a:t>
            </a:r>
          </a:p>
          <a:p>
            <a:pPr lvl="1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It is passionately personal</a:t>
            </a:r>
          </a:p>
          <a:p>
            <a:pPr lvl="1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It is purposely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pastoral</a:t>
            </a:r>
            <a:endParaRPr lang="en-US" sz="4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Not truth for truth’s sake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Truth for love’s sake</a:t>
            </a:r>
          </a:p>
          <a:p>
            <a:pPr lvl="1"/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Romans 1:8-17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thank my God through Jesus Christ for you all, because your faith is being proclaimed throughout the whole world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God, whom I serve in my spirit in the preaching of the gospel of His Son, is my witness as to how unceasingly I make mention of you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always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in my prayers making request, if perhaps now at last by the will of God I may succeed in coming to you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 long to see you so that I may impart some spiritual gift to you, that you may be established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that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is, that I may be encouraged together with you while among you, each of us by the other’s faith, both yours and mine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do not want you to be unaware, brethren, that often I have planned to come to you (and have been prevented so far) so that I may obtain some fruit among you also, even as among the rest of the Gentiles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62784</TotalTime>
  <Words>660</Words>
  <Application>Microsoft Office PowerPoint</Application>
  <PresentationFormat>Custom</PresentationFormat>
  <Paragraphs>78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PowerPoint Presentation</vt:lpstr>
      <vt:lpstr>Romans</vt:lpstr>
      <vt:lpstr>Romans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Rome…a Travel Guide</vt:lpstr>
      <vt:lpstr>Rome…a Travel Guide</vt:lpstr>
      <vt:lpstr>Rome…a Travel Guide</vt:lpstr>
      <vt:lpstr>Rome…a Travel Guide</vt:lpstr>
      <vt:lpstr>The Church in Rome</vt:lpstr>
      <vt:lpstr>The Occasion</vt:lpstr>
      <vt:lpstr>Theme</vt:lpstr>
      <vt:lpstr>Theme</vt:lpstr>
      <vt:lpstr>Romans 1-8</vt:lpstr>
      <vt:lpstr>Romans 1-8</vt:lpstr>
      <vt:lpstr>Romans 1-8</vt:lpstr>
      <vt:lpstr>Reaping the Harvest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815</cp:revision>
  <cp:lastPrinted>2018-10-07T15:41:27Z</cp:lastPrinted>
  <dcterms:created xsi:type="dcterms:W3CDTF">2017-04-19T20:10:12Z</dcterms:created>
  <dcterms:modified xsi:type="dcterms:W3CDTF">2018-10-07T15:46:52Z</dcterms:modified>
</cp:coreProperties>
</file>