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handoutMasterIdLst>
    <p:handoutMasterId r:id="rId29"/>
  </p:handoutMasterIdLst>
  <p:sldIdLst>
    <p:sldId id="312" r:id="rId5"/>
    <p:sldId id="532" r:id="rId6"/>
    <p:sldId id="556" r:id="rId7"/>
    <p:sldId id="557" r:id="rId8"/>
    <p:sldId id="558" r:id="rId9"/>
    <p:sldId id="564" r:id="rId10"/>
    <p:sldId id="563" r:id="rId11"/>
    <p:sldId id="559" r:id="rId12"/>
    <p:sldId id="560" r:id="rId13"/>
    <p:sldId id="561" r:id="rId14"/>
    <p:sldId id="562" r:id="rId15"/>
    <p:sldId id="349" r:id="rId16"/>
    <p:sldId id="443" r:id="rId17"/>
    <p:sldId id="488" r:id="rId18"/>
    <p:sldId id="513" r:id="rId19"/>
    <p:sldId id="539" r:id="rId20"/>
    <p:sldId id="565" r:id="rId21"/>
    <p:sldId id="554" r:id="rId22"/>
    <p:sldId id="568" r:id="rId23"/>
    <p:sldId id="503" r:id="rId24"/>
    <p:sldId id="566" r:id="rId25"/>
    <p:sldId id="538" r:id="rId26"/>
    <p:sldId id="567" r:id="rId27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20" y="-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8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6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6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02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9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74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7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73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14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90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21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39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57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03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66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5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7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9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66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23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68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48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56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07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11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9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29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10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87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75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4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2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History of the Jews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538 BC – Persians conquer Babylon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(Daniel 5)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332 BC – Alexander the Great conquers Persia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142 BC – Maccabean revolt and Judah freed</a:t>
            </a:r>
          </a:p>
        </p:txBody>
      </p:sp>
    </p:spTree>
    <p:extLst>
      <p:ext uri="{BB962C8B-B14F-4D97-AF65-F5344CB8AC3E}">
        <p14:creationId xmlns:p14="http://schemas.microsoft.com/office/powerpoint/2010/main" val="35815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History of the Jews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63 BC – Roman Conquest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37 BC – Herod the Great makes Judea a Roman province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How about them covenants?!</a:t>
            </a:r>
          </a:p>
        </p:txBody>
      </p:sp>
    </p:spTree>
    <p:extLst>
      <p:ext uri="{BB962C8B-B14F-4D97-AF65-F5344CB8AC3E}">
        <p14:creationId xmlns:p14="http://schemas.microsoft.com/office/powerpoint/2010/main" val="7736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Romans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10:8-13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what does it say? “The word is near you, in your mouth and in your heart”—that is, the word of faith which we are preaching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that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if you confess with your mouth Jesus as Lord, and believe in your heart that God raised Him from the dead, you will be saved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with the heart a person believes, resulting in righteousness, and with the mouth he confesses, resulting in salvation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Scripture says, “Whoever believes in Him will not be disappointed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.” 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there is no distinction between Jew and Greek; </a:t>
            </a:r>
          </a:p>
        </p:txBody>
      </p:sp>
    </p:spTree>
    <p:extLst>
      <p:ext uri="{BB962C8B-B14F-4D97-AF65-F5344CB8AC3E}">
        <p14:creationId xmlns:p14="http://schemas.microsoft.com/office/powerpoint/2010/main" val="16970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the same Lord is Lord of all, abounding in riches for all who call on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Him; 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“Whoever will call on the name of the Lord will be saved.”</a:t>
            </a:r>
          </a:p>
          <a:p>
            <a:pPr marL="0" lvl="0" indent="0" defTabSz="1305942">
              <a:buNone/>
            </a:pPr>
            <a:endParaRPr lang="en-US" sz="5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40641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Has God’s word failed?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NO!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(9:6)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God is sovereign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(9:10-18)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God’s purpose was to save all peoples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(9:19-24)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Israel was faithless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(9:30-32)</a:t>
            </a:r>
          </a:p>
        </p:txBody>
      </p:sp>
    </p:spTree>
    <p:extLst>
      <p:ext uri="{BB962C8B-B14F-4D97-AF65-F5344CB8AC3E}">
        <p14:creationId xmlns:p14="http://schemas.microsoft.com/office/powerpoint/2010/main" val="8424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“…God’s sovereignty in rejection and man’s responsibility for that rejection are to be maintained as two complementary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truths…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…truths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that must not be used to detract from one another.”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(New Bible Commentary)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Romans 1-8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great doctrines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God’s Wrath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Sin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Judgement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Grace and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Justification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God’s love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Believers security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Who does God save?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Those who believe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(10:9-11)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Nationality does not matter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10:11-13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9:6 and 11:26</a:t>
            </a:r>
          </a:p>
          <a:p>
            <a:endParaRPr lang="en-US" sz="32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Has God rejected His people?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NO!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(11:1)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There is always a remnant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(11:2-5)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God’s sovereign purpose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(11:17-27)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God’s wisdom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(11:33-36)</a:t>
            </a:r>
          </a:p>
          <a:p>
            <a:endParaRPr lang="en-US" sz="32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705599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Trust God’s word, not your experience</a:t>
            </a:r>
          </a:p>
          <a:p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Trust God’s ability to redeem</a:t>
            </a:r>
          </a:p>
          <a:p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Respond to the gospel</a:t>
            </a:r>
            <a:endParaRPr lang="en-US" sz="48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381000"/>
            <a:ext cx="9022080" cy="7848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“...God has brought His salvation near to us…it is here, present and available; what men and women are called on to do is to accept it inwardly by faith and confess Christ publicly as Lord.” </a:t>
            </a:r>
            <a: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(Bruce, pg. 189)</a:t>
            </a:r>
            <a:endParaRPr lang="en-US" sz="35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Romans 1-8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full message of the gospel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Breadth equaled by its depth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7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Romans 9-11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All about Israel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Her past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Her failures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Her future</a:t>
            </a:r>
            <a:endParaRPr lang="en-US" sz="4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Seemingly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random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Unexpected insertion</a:t>
            </a:r>
            <a:endParaRPr lang="en-US" sz="5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Romans 9-11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God’s integrity at stake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Can God be trusted?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Past behavior predicts future actions, right?</a:t>
            </a:r>
          </a:p>
        </p:txBody>
      </p:sp>
    </p:spTree>
    <p:extLst>
      <p:ext uri="{BB962C8B-B14F-4D97-AF65-F5344CB8AC3E}">
        <p14:creationId xmlns:p14="http://schemas.microsoft.com/office/powerpoint/2010/main" val="377760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Romans 9-11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“…this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assertion of the certain fulfillment of God’s promises to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Christians…leads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Paul now to raise the question of God’s promises to Israel.”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(New Bible Commentary)</a:t>
            </a:r>
            <a:endParaRPr lang="en-US" sz="32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Romans 9-11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Church unity at stake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Jews…LOSERS!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Gentiles…the favorites</a:t>
            </a:r>
          </a:p>
          <a:p>
            <a:pPr lvl="1"/>
            <a:endParaRPr lang="en-US" sz="4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0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History of the Jews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Abrahamic Covenant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(Genesis 12-17)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Palestinian Covenant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(Deuteronomy 29 and 30)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Davidic Covenant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(2</a:t>
            </a:r>
            <a:r>
              <a:rPr lang="en-US" sz="36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nd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Samuel 7)</a:t>
            </a:r>
          </a:p>
          <a:p>
            <a:pPr lvl="1"/>
            <a:endParaRPr lang="en-US" sz="4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History of the Jews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931 BC -- Kingdom Divided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(1</a:t>
            </a:r>
            <a:r>
              <a:rPr lang="en-US" sz="36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st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Kings 12)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722 BC – Assyrians wipe out Northern Kingdom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(2</a:t>
            </a:r>
            <a:r>
              <a:rPr lang="en-US" sz="36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nd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Kings 17)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605 BC – Babylonians invade Judah </a:t>
            </a:r>
            <a:r>
              <a:rPr lang="en-US" sz="3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(Daniel 1)</a:t>
            </a:r>
          </a:p>
          <a:p>
            <a:pPr lvl="1"/>
            <a:endParaRPr lang="en-US" sz="4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62880</TotalTime>
  <Words>573</Words>
  <Application>Microsoft Office PowerPoint</Application>
  <PresentationFormat>Custom</PresentationFormat>
  <Paragraphs>76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PowerPoint Presentation</vt:lpstr>
      <vt:lpstr>Romans 1-8</vt:lpstr>
      <vt:lpstr>Romans 1-8</vt:lpstr>
      <vt:lpstr>Romans 9-11</vt:lpstr>
      <vt:lpstr>Romans 9-11</vt:lpstr>
      <vt:lpstr>Romans 9-11</vt:lpstr>
      <vt:lpstr>Romans 9-11</vt:lpstr>
      <vt:lpstr>History of the Jews</vt:lpstr>
      <vt:lpstr>History of the Jews</vt:lpstr>
      <vt:lpstr>History of the Jews</vt:lpstr>
      <vt:lpstr>History of the Jews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 God’s word failed?</vt:lpstr>
      <vt:lpstr>PowerPoint Presentation</vt:lpstr>
      <vt:lpstr>PowerPoint Presentation</vt:lpstr>
      <vt:lpstr>Who does God save?</vt:lpstr>
      <vt:lpstr>Has God rejected His people?</vt:lpstr>
      <vt:lpstr>Reaping the Harvest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839</cp:revision>
  <cp:lastPrinted>2018-10-14T16:16:50Z</cp:lastPrinted>
  <dcterms:created xsi:type="dcterms:W3CDTF">2017-04-19T20:10:12Z</dcterms:created>
  <dcterms:modified xsi:type="dcterms:W3CDTF">2018-10-14T16:17:16Z</dcterms:modified>
</cp:coreProperties>
</file>