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handoutMasterIdLst>
    <p:handoutMasterId r:id="rId22"/>
  </p:handoutMasterIdLst>
  <p:sldIdLst>
    <p:sldId id="312" r:id="rId5"/>
    <p:sldId id="568" r:id="rId6"/>
    <p:sldId id="582" r:id="rId7"/>
    <p:sldId id="583" r:id="rId8"/>
    <p:sldId id="569" r:id="rId9"/>
    <p:sldId id="584" r:id="rId10"/>
    <p:sldId id="585" r:id="rId11"/>
    <p:sldId id="570" r:id="rId12"/>
    <p:sldId id="571" r:id="rId13"/>
    <p:sldId id="586" r:id="rId14"/>
    <p:sldId id="572" r:id="rId15"/>
    <p:sldId id="573" r:id="rId16"/>
    <p:sldId id="587" r:id="rId17"/>
    <p:sldId id="538" r:id="rId18"/>
    <p:sldId id="579" r:id="rId19"/>
    <p:sldId id="580" r:id="rId20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7E243-4132-411A-AE1F-1A53AA7CF435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5244-8EEF-4C12-8B35-A6FD30060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54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28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6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68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02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96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74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76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73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46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14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90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21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39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576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03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66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5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7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39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66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23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97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34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44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73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49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1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31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08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08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61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90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11/25/2018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4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057400"/>
            <a:ext cx="13167360" cy="3810000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Psalm 100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76400"/>
            <a:ext cx="9022080" cy="65532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God is the object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“…to the Lord…”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(vs. 1)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“…to Him…”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(vs. 4)</a:t>
            </a:r>
          </a:p>
        </p:txBody>
      </p:sp>
    </p:spTree>
    <p:extLst>
      <p:ext uri="{BB962C8B-B14F-4D97-AF65-F5344CB8AC3E}">
        <p14:creationId xmlns:p14="http://schemas.microsoft.com/office/powerpoint/2010/main" val="43015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Attitude of Gratitude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76400"/>
            <a:ext cx="9022080" cy="65532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Joy (vss. 1 &amp; 2)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Gladness (vs. 2)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Humility (vs. 2)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“Serve…”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“…c</a:t>
            </a:r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ome before…”</a:t>
            </a:r>
          </a:p>
        </p:txBody>
      </p:sp>
    </p:spTree>
    <p:extLst>
      <p:ext uri="{BB962C8B-B14F-4D97-AF65-F5344CB8AC3E}">
        <p14:creationId xmlns:p14="http://schemas.microsoft.com/office/powerpoint/2010/main" val="25787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Grounds for Gratitude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76400"/>
            <a:ext cx="9022080" cy="65532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 is the Lord, He is God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(vs. 3)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 is our Source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(vs. 3)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 is our Owner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(vs. 3)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 is our Provider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(vs. 3)</a:t>
            </a: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Grounds for Gratitude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76400"/>
            <a:ext cx="9022080" cy="65532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He is good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(vs. 5)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Lovingkindness is everlasting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Faithfulness to all generations</a:t>
            </a:r>
          </a:p>
        </p:txBody>
      </p:sp>
    </p:spTree>
    <p:extLst>
      <p:ext uri="{BB962C8B-B14F-4D97-AF65-F5344CB8AC3E}">
        <p14:creationId xmlns:p14="http://schemas.microsoft.com/office/powerpoint/2010/main" val="211906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4456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1"/>
            <a:ext cx="7467600" cy="6705599"/>
          </a:xfrm>
        </p:spPr>
        <p:txBody>
          <a:bodyPr>
            <a:normAutofit/>
          </a:bodyPr>
          <a:lstStyle/>
          <a:p>
            <a:pPr lvl="0"/>
            <a:r>
              <a:rPr lang="en-US" sz="4800" b="1" i="1" dirty="0" smtClean="0">
                <a:ln>
                  <a:solidFill>
                    <a:prstClr val="white"/>
                  </a:solidFill>
                </a:ln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prstClr val="white"/>
                  </a:outerShdw>
                </a:effectLst>
                <a:latin typeface="Century Schoolbook" panose="02040604050505020304" pitchFamily="18" charset="0"/>
              </a:rPr>
              <a:t>Focus more on the “who” than on the “what”</a:t>
            </a:r>
          </a:p>
          <a:p>
            <a:pPr lvl="0"/>
            <a:r>
              <a:rPr lang="en-US" sz="4800" b="1" i="1" dirty="0" smtClean="0">
                <a:ln>
                  <a:solidFill>
                    <a:prstClr val="white"/>
                  </a:solidFill>
                </a:ln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prstClr val="white"/>
                  </a:outerShdw>
                </a:effectLst>
                <a:latin typeface="Century Schoolbook" panose="02040604050505020304" pitchFamily="18" charset="0"/>
              </a:rPr>
              <a:t>Gifts come from grace</a:t>
            </a:r>
          </a:p>
          <a:p>
            <a:pPr lvl="0"/>
            <a:r>
              <a:rPr lang="en-US" sz="4800" b="1" i="1" dirty="0" smtClean="0">
                <a:ln>
                  <a:solidFill>
                    <a:prstClr val="white"/>
                  </a:solidFill>
                </a:ln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prstClr val="white"/>
                  </a:outerShdw>
                </a:effectLst>
                <a:latin typeface="Century Schoolbook" panose="02040604050505020304" pitchFamily="18" charset="0"/>
              </a:rPr>
              <a:t>Worship requires a thankful heart and mind</a:t>
            </a:r>
          </a:p>
          <a:p>
            <a:pPr lvl="0"/>
            <a:endParaRPr lang="en-US" sz="48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2 Corinthians 2:14 </a:t>
            </a: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“…thanks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be to God, who always leads us in triumph in Christ, and manifests through us the sweet aroma of the knowledge of Him in every place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1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we are a fragrance of Christ to God among those who are being saved and among those who </a:t>
            </a:r>
            <a:r>
              <a:rPr lang="en-US" sz="5400" b="1" i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are </a:t>
            </a:r>
            <a:r>
              <a:rPr lang="en-US" sz="5400" b="1" i="1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perishing…”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33330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What are you thankful for?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76400"/>
            <a:ext cx="9022080" cy="65532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Did you do this on Thursday? 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We did...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My family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Living in Alaska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Lighthouse Church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so many “things”</a:t>
            </a:r>
          </a:p>
        </p:txBody>
      </p:sp>
    </p:spTree>
    <p:extLst>
      <p:ext uri="{BB962C8B-B14F-4D97-AF65-F5344CB8AC3E}">
        <p14:creationId xmlns:p14="http://schemas.microsoft.com/office/powerpoint/2010/main" val="30608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What are you thankful for?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76400"/>
            <a:ext cx="9022080" cy="65532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 fear we have confused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“Thankful for…”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“Happy for…”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Something is missing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“For” requires a “to”</a:t>
            </a:r>
          </a:p>
          <a:p>
            <a:pPr lvl="1"/>
            <a:r>
              <a:rPr 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To whom do I give my “thanks”?</a:t>
            </a:r>
            <a:endParaRPr lang="en-US" sz="42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We must get this right!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76400"/>
            <a:ext cx="9022080" cy="65532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 ungrateful person is an arrogant, entitled  person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 ungrateful person is at odds with God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Genuine worship involves thankfulness</a:t>
            </a:r>
          </a:p>
        </p:txBody>
      </p:sp>
    </p:spTree>
    <p:extLst>
      <p:ext uri="{BB962C8B-B14F-4D97-AF65-F5344CB8AC3E}">
        <p14:creationId xmlns:p14="http://schemas.microsoft.com/office/powerpoint/2010/main" val="39516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Psalm 100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Shout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joyfully to the Lord, all the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earth. Serve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Lord with gladness; Come before Him with joyful singing.</a:t>
            </a:r>
          </a:p>
          <a:p>
            <a:pPr marL="0" lvl="0" indent="0" defTabSz="1305942">
              <a:buNone/>
            </a:pP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Know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that the Lord Himself is God; It is He who has made us, and not we ourselves; We are His people and the sheep of His pasture.</a:t>
            </a:r>
          </a:p>
        </p:txBody>
      </p:sp>
    </p:spTree>
    <p:extLst>
      <p:ext uri="{BB962C8B-B14F-4D97-AF65-F5344CB8AC3E}">
        <p14:creationId xmlns:p14="http://schemas.microsoft.com/office/powerpoint/2010/main" val="22100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Enter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His gates with thanksgiving And His courts with praise. Give thanks to Him, bless His name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For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Lord is good; His lovingkindness is everlasting And His faithfulness to all generations.</a:t>
            </a:r>
          </a:p>
          <a:p>
            <a:pPr marL="0" indent="0" defTabSz="1305942">
              <a:buNone/>
            </a:pPr>
            <a:endParaRPr lang="en-US" sz="1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indent="0" defTabSz="1305942">
              <a:buNone/>
            </a:pPr>
            <a:endParaRPr lang="en-US" sz="1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indent="0" defTabSz="1305942">
              <a:buNone/>
            </a:pPr>
            <a:endParaRPr lang="en-US" sz="18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indent="0" defTabSz="1305942">
              <a:buNone/>
            </a:pPr>
            <a:endParaRPr lang="en-US" sz="1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indent="0" defTabSz="1305942">
              <a:buNone/>
            </a:pPr>
            <a:endParaRPr lang="en-US" sz="18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indent="0" defTabSz="1305942">
              <a:buNone/>
            </a:pPr>
            <a:endParaRPr lang="en-US" sz="1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indent="0" defTabSz="1305942">
              <a:buNone/>
            </a:pPr>
            <a:endParaRPr lang="en-US" sz="18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indent="0" defTabSz="1305942">
              <a:buNone/>
            </a:pPr>
            <a:endParaRPr lang="en-US" sz="18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indent="0" defTabSz="1305942">
              <a:buNone/>
            </a:pPr>
            <a:r>
              <a:rPr lang="en-U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 Foundation, </a:t>
            </a:r>
            <a:r>
              <a:rPr lang="en-U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1995</a:t>
            </a:r>
            <a:endParaRPr lang="en-US" sz="18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noFill/>
          <a:ln w="28575">
            <a:noFill/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Psalm 100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76400"/>
            <a:ext cx="9022080" cy="65532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 Psalm for Thanksgiving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 “thanks-offering”</a:t>
            </a:r>
          </a:p>
          <a:p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first-fruits of our lips </a:t>
            </a:r>
            <a:r>
              <a:rPr lang="en-US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(Hebrews 13:15)</a:t>
            </a:r>
            <a:endParaRPr lang="en-US" sz="36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63066</TotalTime>
  <Words>449</Words>
  <Application>Microsoft Office PowerPoint</Application>
  <PresentationFormat>Custom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1_Office Theme</vt:lpstr>
      <vt:lpstr>2_Office Theme</vt:lpstr>
      <vt:lpstr>3_Office Theme</vt:lpstr>
      <vt:lpstr>PowerPoint Presentation</vt:lpstr>
      <vt:lpstr>What are you thankful for?</vt:lpstr>
      <vt:lpstr>What are you thankful for?</vt:lpstr>
      <vt:lpstr>We must get this right!</vt:lpstr>
      <vt:lpstr>PowerPoint Presentation</vt:lpstr>
      <vt:lpstr>PowerPoint Presentation</vt:lpstr>
      <vt:lpstr>PowerPoint Presentation</vt:lpstr>
      <vt:lpstr>PowerPoint Presentation</vt:lpstr>
      <vt:lpstr>Psalm 100</vt:lpstr>
      <vt:lpstr>Psalm 100</vt:lpstr>
      <vt:lpstr>The Attitude of Gratitude</vt:lpstr>
      <vt:lpstr>The Grounds for Gratitude</vt:lpstr>
      <vt:lpstr>The Grounds for Gratitude</vt:lpstr>
      <vt:lpstr>Reaping the Harvest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875</cp:revision>
  <cp:lastPrinted>2018-11-18T16:27:12Z</cp:lastPrinted>
  <dcterms:created xsi:type="dcterms:W3CDTF">2017-04-19T20:10:12Z</dcterms:created>
  <dcterms:modified xsi:type="dcterms:W3CDTF">2018-11-25T16:50:48Z</dcterms:modified>
</cp:coreProperties>
</file>