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1" r:id="rId3"/>
    <p:sldId id="272" r:id="rId4"/>
    <p:sldId id="264" r:id="rId5"/>
    <p:sldId id="258" r:id="rId6"/>
    <p:sldId id="259" r:id="rId7"/>
    <p:sldId id="260" r:id="rId8"/>
    <p:sldId id="261" r:id="rId9"/>
    <p:sldId id="262" r:id="rId10"/>
    <p:sldId id="263" r:id="rId11"/>
    <p:sldId id="265" r:id="rId12"/>
    <p:sldId id="266" r:id="rId13"/>
    <p:sldId id="267" r:id="rId14"/>
    <p:sldId id="268" r:id="rId15"/>
    <p:sldId id="269" r:id="rId16"/>
    <p:sldId id="273" r:id="rId17"/>
    <p:sldId id="270" r:id="rId18"/>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20" y="-126"/>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225298-584A-4141-8F17-EC5D34BF40D2}"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3111250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25298-584A-4141-8F17-EC5D34BF40D2}"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673682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25298-584A-4141-8F17-EC5D34BF40D2}"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112377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25298-584A-4141-8F17-EC5D34BF40D2}"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3068016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225298-584A-4141-8F17-EC5D34BF40D2}"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2378920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225298-584A-4141-8F17-EC5D34BF40D2}"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2803118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225298-584A-4141-8F17-EC5D34BF40D2}" type="datetimeFigureOut">
              <a:rPr lang="en-US" smtClean="0"/>
              <a:t>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3244782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225298-584A-4141-8F17-EC5D34BF40D2}" type="datetimeFigureOut">
              <a:rPr lang="en-US" smtClean="0"/>
              <a:t>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974826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25298-584A-4141-8F17-EC5D34BF40D2}" type="datetimeFigureOut">
              <a:rPr lang="en-US" smtClean="0"/>
              <a:t>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1370436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25298-584A-4141-8F17-EC5D34BF40D2}"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3232795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25298-584A-4141-8F17-EC5D34BF40D2}"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197113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27225298-584A-4141-8F17-EC5D34BF40D2}" type="datetimeFigureOut">
              <a:rPr lang="en-US" smtClean="0"/>
              <a:t>12/1/2018</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033841E6-CB22-43A4-9B27-68236A87CDB8}" type="slidenum">
              <a:rPr lang="en-US" smtClean="0"/>
              <a:t>‹#›</a:t>
            </a:fld>
            <a:endParaRPr lang="en-US"/>
          </a:p>
        </p:txBody>
      </p:sp>
    </p:spTree>
    <p:extLst>
      <p:ext uri="{BB962C8B-B14F-4D97-AF65-F5344CB8AC3E}">
        <p14:creationId xmlns:p14="http://schemas.microsoft.com/office/powerpoint/2010/main" val="2665301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347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953000" y="152400"/>
            <a:ext cx="8945880" cy="8077200"/>
          </a:xfrm>
        </p:spPr>
        <p:txBody>
          <a:bodyPr>
            <a:normAutofit lnSpcReduction="10000"/>
          </a:bodyPr>
          <a:lstStyle/>
          <a:p>
            <a:pPr marL="0" indent="0">
              <a:buNone/>
            </a:pPr>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There will be no end to the increase of His government or of peace, On the throne of David and over his kingdom, To establish it and to uphold it with justice and righteousness From then on and forevermore. The zeal of the Lord of hosts will accomplish this.</a:t>
            </a:r>
          </a:p>
          <a:p>
            <a:pPr marL="0" indent="0">
              <a:buNone/>
            </a:pPr>
            <a:endParaRPr lang="en-US" sz="2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marL="0" indent="0">
              <a:buNone/>
            </a:pPr>
            <a:r>
              <a:rPr lang="en-US" sz="2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New American Standard Bible : 1995 Update. </a:t>
            </a:r>
            <a:r>
              <a:rPr lang="en-US" sz="2400" b="1" u="none" strike="noStrike" baseline="0" dirty="0" err="1" smtClean="0">
                <a:solidFill>
                  <a:schemeClr val="bg1"/>
                </a:solidFill>
                <a:effectLst>
                  <a:outerShdw blurRad="38100" dist="38100" dir="2700000" algn="tl">
                    <a:srgbClr val="000000">
                      <a:alpha val="43137"/>
                    </a:srgbClr>
                  </a:outerShdw>
                </a:effectLst>
                <a:latin typeface="Berylium" panose="02000000000000000000" pitchFamily="2" charset="0"/>
              </a:rPr>
              <a:t>LaHabra</a:t>
            </a:r>
            <a:r>
              <a:rPr lang="en-US" sz="2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 CA : The </a:t>
            </a:r>
            <a:r>
              <a:rPr lang="en-US" sz="2400" b="1" u="none" strike="noStrike" baseline="0" dirty="0" err="1" smtClean="0">
                <a:solidFill>
                  <a:schemeClr val="bg1"/>
                </a:solidFill>
                <a:effectLst>
                  <a:outerShdw blurRad="38100" dist="38100" dir="2700000" algn="tl">
                    <a:srgbClr val="000000">
                      <a:alpha val="43137"/>
                    </a:srgbClr>
                  </a:outerShdw>
                </a:effectLst>
                <a:latin typeface="Berylium" panose="02000000000000000000" pitchFamily="2" charset="0"/>
              </a:rPr>
              <a:t>Lockman</a:t>
            </a:r>
            <a:r>
              <a:rPr lang="en-US" sz="2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 Foundation, 1995</a:t>
            </a:r>
          </a:p>
          <a:p>
            <a:pPr marL="0" indent="0">
              <a:buNone/>
            </a:pPr>
            <a:endPar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marL="0" indent="0">
              <a:buNone/>
            </a:pPr>
            <a:endPar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4006865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8717280" cy="1371600"/>
          </a:xfrm>
        </p:spPr>
        <p:txBody>
          <a:bodyPr>
            <a:normAutofit/>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Longing for Joy</a:t>
            </a:r>
            <a:endParaRPr lang="en-US" dirty="0"/>
          </a:p>
        </p:txBody>
      </p:sp>
      <p:sp>
        <p:nvSpPr>
          <p:cNvPr id="3" name="Content Placeholder 2"/>
          <p:cNvSpPr>
            <a:spLocks noGrp="1"/>
          </p:cNvSpPr>
          <p:nvPr>
            <p:ph idx="1"/>
          </p:nvPr>
        </p:nvSpPr>
        <p:spPr>
          <a:xfrm>
            <a:off x="5181600" y="1920240"/>
            <a:ext cx="8717280" cy="5431156"/>
          </a:xfrm>
        </p:spPr>
        <p:txBody>
          <a:bodyPr>
            <a:normAutofit/>
          </a:bodyPr>
          <a:lstStyle/>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Gloom to Glory</a:t>
            </a:r>
          </a:p>
          <a:p>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Darkness</a:t>
            </a:r>
            <a:r>
              <a:rPr lang="en-US" sz="5400" b="1" u="none" strike="noStrike" dirty="0" smtClean="0">
                <a:solidFill>
                  <a:schemeClr val="bg1"/>
                </a:solidFill>
                <a:effectLst>
                  <a:outerShdw blurRad="38100" dist="38100" dir="2700000" algn="tl">
                    <a:srgbClr val="000000">
                      <a:alpha val="43137"/>
                    </a:srgbClr>
                  </a:outerShdw>
                </a:effectLst>
                <a:latin typeface="Berylium" panose="02000000000000000000" pitchFamily="2" charset="0"/>
              </a:rPr>
              <a:t> to Daylight</a:t>
            </a:r>
          </a:p>
          <a:p>
            <a:r>
              <a:rPr lang="en-US" sz="5400" b="1" baseline="0" dirty="0" smtClean="0">
                <a:solidFill>
                  <a:schemeClr val="bg1"/>
                </a:solidFill>
                <a:effectLst>
                  <a:outerShdw blurRad="38100" dist="38100" dir="2700000" algn="tl">
                    <a:srgbClr val="000000">
                      <a:alpha val="43137"/>
                    </a:srgbClr>
                  </a:outerShdw>
                </a:effectLst>
                <a:latin typeface="Berylium" panose="02000000000000000000" pitchFamily="2" charset="0"/>
              </a:rPr>
              <a:t>Desolation to Multiplication</a:t>
            </a:r>
          </a:p>
          <a:p>
            <a:r>
              <a:rPr lang="en-US" sz="5400" b="1" u="none" strike="noStrike" dirty="0" smtClean="0">
                <a:solidFill>
                  <a:schemeClr val="bg1"/>
                </a:solidFill>
                <a:effectLst>
                  <a:outerShdw blurRad="38100" dist="38100" dir="2700000" algn="tl">
                    <a:srgbClr val="000000">
                      <a:alpha val="43137"/>
                    </a:srgbClr>
                  </a:outerShdw>
                </a:effectLst>
                <a:latin typeface="Berylium" panose="02000000000000000000" pitchFamily="2" charset="0"/>
              </a:rPr>
              <a:t>Gore to Gladness</a:t>
            </a:r>
          </a:p>
        </p:txBody>
      </p:sp>
    </p:spTree>
    <p:extLst>
      <p:ext uri="{BB962C8B-B14F-4D97-AF65-F5344CB8AC3E}">
        <p14:creationId xmlns:p14="http://schemas.microsoft.com/office/powerpoint/2010/main" val="1291333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8717280" cy="1371600"/>
          </a:xfrm>
        </p:spPr>
        <p:txBody>
          <a:bodyPr>
            <a:normAutofit/>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Longing to be Free</a:t>
            </a:r>
            <a:endParaRPr lang="en-US" dirty="0"/>
          </a:p>
        </p:txBody>
      </p:sp>
      <p:sp>
        <p:nvSpPr>
          <p:cNvPr id="3" name="Content Placeholder 2"/>
          <p:cNvSpPr>
            <a:spLocks noGrp="1"/>
          </p:cNvSpPr>
          <p:nvPr>
            <p:ph idx="1"/>
          </p:nvPr>
        </p:nvSpPr>
        <p:spPr>
          <a:xfrm>
            <a:off x="5181600" y="1920240"/>
            <a:ext cx="8717280" cy="5431156"/>
          </a:xfrm>
        </p:spPr>
        <p:txBody>
          <a:bodyPr/>
          <a:lstStyle/>
          <a:p>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Breaking the Burdens</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Breaking the Beatings</a:t>
            </a:r>
          </a:p>
          <a:p>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Burning the Baggage</a:t>
            </a:r>
          </a:p>
        </p:txBody>
      </p:sp>
    </p:spTree>
    <p:extLst>
      <p:ext uri="{BB962C8B-B14F-4D97-AF65-F5344CB8AC3E}">
        <p14:creationId xmlns:p14="http://schemas.microsoft.com/office/powerpoint/2010/main" val="172603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8717280" cy="1371600"/>
          </a:xfrm>
        </p:spPr>
        <p:txBody>
          <a:bodyPr>
            <a:normAutofit/>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Longings Realized</a:t>
            </a:r>
            <a:endParaRPr lang="en-US" dirty="0"/>
          </a:p>
        </p:txBody>
      </p:sp>
      <p:sp>
        <p:nvSpPr>
          <p:cNvPr id="3" name="Content Placeholder 2"/>
          <p:cNvSpPr>
            <a:spLocks noGrp="1"/>
          </p:cNvSpPr>
          <p:nvPr>
            <p:ph idx="1"/>
          </p:nvPr>
        </p:nvSpPr>
        <p:spPr>
          <a:xfrm>
            <a:off x="5181600" y="1920240"/>
            <a:ext cx="8717280" cy="5431156"/>
          </a:xfrm>
        </p:spPr>
        <p:txBody>
          <a:bodyPr/>
          <a:lstStyle/>
          <a:p>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Glory in the Perfect</a:t>
            </a:r>
          </a:p>
          <a:p>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Glory in Galilee</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A Glorious Child</a:t>
            </a:r>
          </a:p>
          <a:p>
            <a:pPr lvl="1"/>
            <a:r>
              <a:rPr lang="en-US" sz="48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Born to</a:t>
            </a:r>
          </a:p>
          <a:p>
            <a:pPr lvl="1"/>
            <a:r>
              <a:rPr lang="en-US" sz="4800" b="1" dirty="0" smtClean="0">
                <a:solidFill>
                  <a:schemeClr val="bg1"/>
                </a:solidFill>
                <a:effectLst>
                  <a:outerShdw blurRad="38100" dist="38100" dir="2700000" algn="tl">
                    <a:srgbClr val="000000">
                      <a:alpha val="43137"/>
                    </a:srgbClr>
                  </a:outerShdw>
                </a:effectLst>
                <a:latin typeface="Berylium" panose="02000000000000000000" pitchFamily="2" charset="0"/>
              </a:rPr>
              <a:t>Given to</a:t>
            </a:r>
            <a:endParaRPr lang="en-US" sz="48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383497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8717280" cy="1371600"/>
          </a:xfrm>
        </p:spPr>
        <p:txBody>
          <a:bodyPr>
            <a:normAutofit/>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Longings Realized</a:t>
            </a:r>
            <a:endParaRPr lang="en-US" dirty="0"/>
          </a:p>
        </p:txBody>
      </p:sp>
      <p:sp>
        <p:nvSpPr>
          <p:cNvPr id="3" name="Content Placeholder 2"/>
          <p:cNvSpPr>
            <a:spLocks noGrp="1"/>
          </p:cNvSpPr>
          <p:nvPr>
            <p:ph idx="1"/>
          </p:nvPr>
        </p:nvSpPr>
        <p:spPr>
          <a:xfrm>
            <a:off x="5181600" y="1920240"/>
            <a:ext cx="9296400" cy="6080760"/>
          </a:xfrm>
        </p:spPr>
        <p:txBody>
          <a:bodyPr/>
          <a:lstStyle/>
          <a:p>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A Glorious Office</a:t>
            </a:r>
          </a:p>
          <a:p>
            <a:pPr lvl="1"/>
            <a:r>
              <a:rPr lang="en-US" sz="4800" b="1" dirty="0" smtClean="0">
                <a:solidFill>
                  <a:schemeClr val="bg1"/>
                </a:solidFill>
                <a:effectLst>
                  <a:outerShdw blurRad="38100" dist="38100" dir="2700000" algn="tl">
                    <a:srgbClr val="000000">
                      <a:alpha val="43137"/>
                    </a:srgbClr>
                  </a:outerShdw>
                </a:effectLst>
                <a:latin typeface="Berylium" panose="02000000000000000000" pitchFamily="2" charset="0"/>
              </a:rPr>
              <a:t>Official and Authoritative</a:t>
            </a:r>
          </a:p>
          <a:p>
            <a:pPr lvl="1"/>
            <a:r>
              <a:rPr lang="en-US" sz="48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Wonderful Counselor</a:t>
            </a:r>
            <a:r>
              <a:rPr lang="en-US" sz="4800" b="1" dirty="0" smtClean="0">
                <a:solidFill>
                  <a:schemeClr val="bg1"/>
                </a:solidFill>
                <a:effectLst>
                  <a:outerShdw blurRad="38100" dist="38100" dir="2700000" algn="tl">
                    <a:srgbClr val="000000">
                      <a:alpha val="43137"/>
                    </a:srgbClr>
                  </a:outerShdw>
                </a:effectLst>
                <a:latin typeface="Berylium" panose="02000000000000000000" pitchFamily="2" charset="0"/>
              </a:rPr>
              <a:t>…statesman</a:t>
            </a:r>
          </a:p>
          <a:p>
            <a:pPr lvl="1"/>
            <a:r>
              <a:rPr lang="en-US" sz="48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Mighty God…hero</a:t>
            </a:r>
          </a:p>
          <a:p>
            <a:pPr lvl="1"/>
            <a:r>
              <a:rPr lang="en-US" sz="4800" b="1" dirty="0" smtClean="0">
                <a:solidFill>
                  <a:schemeClr val="bg1"/>
                </a:solidFill>
                <a:effectLst>
                  <a:outerShdw blurRad="38100" dist="38100" dir="2700000" algn="tl">
                    <a:srgbClr val="000000">
                      <a:alpha val="43137"/>
                    </a:srgbClr>
                  </a:outerShdw>
                </a:effectLst>
                <a:latin typeface="Berylium" panose="02000000000000000000" pitchFamily="2" charset="0"/>
              </a:rPr>
              <a:t>Eternal Father…guardian</a:t>
            </a:r>
          </a:p>
          <a:p>
            <a:pPr lvl="1"/>
            <a:r>
              <a:rPr lang="en-US" sz="4800" b="1" dirty="0" smtClean="0">
                <a:solidFill>
                  <a:schemeClr val="bg1"/>
                </a:solidFill>
                <a:effectLst>
                  <a:outerShdw blurRad="38100" dist="38100" dir="2700000" algn="tl">
                    <a:srgbClr val="000000">
                      <a:alpha val="43137"/>
                    </a:srgbClr>
                  </a:outerShdw>
                </a:effectLst>
                <a:latin typeface="Berylium" panose="02000000000000000000" pitchFamily="2" charset="0"/>
              </a:rPr>
              <a:t>Prince of Peace…ruler</a:t>
            </a:r>
            <a:endParaRPr lang="en-US" sz="48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lvl="1"/>
            <a:endParaRPr lang="en-US" sz="42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177164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8717280" cy="1371600"/>
          </a:xfrm>
        </p:spPr>
        <p:txBody>
          <a:bodyPr>
            <a:normAutofit/>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Longings Realized</a:t>
            </a:r>
            <a:endParaRPr lang="en-US" dirty="0"/>
          </a:p>
        </p:txBody>
      </p:sp>
      <p:sp>
        <p:nvSpPr>
          <p:cNvPr id="3" name="Content Placeholder 2"/>
          <p:cNvSpPr>
            <a:spLocks noGrp="1"/>
          </p:cNvSpPr>
          <p:nvPr>
            <p:ph idx="1"/>
          </p:nvPr>
        </p:nvSpPr>
        <p:spPr>
          <a:xfrm>
            <a:off x="5181600" y="1920240"/>
            <a:ext cx="9296400" cy="6080760"/>
          </a:xfrm>
        </p:spPr>
        <p:txBody>
          <a:bodyPr/>
          <a:lstStyle/>
          <a:p>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A Glorious Kingdom</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A Glorious King</a:t>
            </a:r>
          </a:p>
          <a:p>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A</a:t>
            </a:r>
            <a:r>
              <a:rPr lang="en-US" sz="5400" b="1" u="none" strike="noStrike" dirty="0" smtClean="0">
                <a:solidFill>
                  <a:schemeClr val="bg1"/>
                </a:solidFill>
                <a:effectLst>
                  <a:outerShdw blurRad="38100" dist="38100" dir="2700000" algn="tl">
                    <a:srgbClr val="000000">
                      <a:alpha val="43137"/>
                    </a:srgbClr>
                  </a:outerShdw>
                </a:effectLst>
                <a:latin typeface="Berylium" panose="02000000000000000000" pitchFamily="2" charset="0"/>
              </a:rPr>
              <a:t> Glorious Eternity</a:t>
            </a:r>
            <a:endParaRPr lang="en-US" sz="48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lvl="1"/>
            <a:endParaRPr lang="en-US" sz="42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2269720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8717280" cy="1371600"/>
          </a:xfrm>
        </p:spPr>
        <p:txBody>
          <a:bodyPr>
            <a:normAutofit/>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Longings Realized</a:t>
            </a:r>
            <a:endParaRPr lang="en-US" dirty="0"/>
          </a:p>
        </p:txBody>
      </p:sp>
      <p:sp>
        <p:nvSpPr>
          <p:cNvPr id="3" name="Content Placeholder 2"/>
          <p:cNvSpPr>
            <a:spLocks noGrp="1"/>
          </p:cNvSpPr>
          <p:nvPr>
            <p:ph idx="1"/>
          </p:nvPr>
        </p:nvSpPr>
        <p:spPr>
          <a:xfrm>
            <a:off x="5181600" y="1920240"/>
            <a:ext cx="9296400" cy="6080760"/>
          </a:xfrm>
        </p:spPr>
        <p:txBody>
          <a:bodyPr/>
          <a:lstStyle/>
          <a:p>
            <a:pPr marL="0" indent="0">
              <a:buNone/>
            </a:pPr>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“What makes [this] joy deep is that it sets in after the pains and grief…have been resolved into victory and peace.” </a:t>
            </a:r>
            <a:r>
              <a:rPr lang="en-US" sz="2800" b="1" dirty="0" smtClean="0">
                <a:solidFill>
                  <a:schemeClr val="bg1"/>
                </a:solidFill>
                <a:effectLst>
                  <a:outerShdw blurRad="38100" dist="38100" dir="2700000" algn="tl">
                    <a:srgbClr val="000000">
                      <a:alpha val="43137"/>
                    </a:srgbClr>
                  </a:outerShdw>
                </a:effectLst>
                <a:latin typeface="Berylium" panose="02000000000000000000" pitchFamily="2" charset="0"/>
              </a:rPr>
              <a:t>(</a:t>
            </a:r>
            <a:r>
              <a:rPr lang="en-US" sz="2800" b="1" dirty="0" err="1" smtClean="0">
                <a:solidFill>
                  <a:schemeClr val="bg1"/>
                </a:solidFill>
                <a:effectLst>
                  <a:outerShdw blurRad="38100" dist="38100" dir="2700000" algn="tl">
                    <a:srgbClr val="000000">
                      <a:alpha val="43137"/>
                    </a:srgbClr>
                  </a:outerShdw>
                </a:effectLst>
                <a:latin typeface="Berylium" panose="02000000000000000000" pitchFamily="2" charset="0"/>
              </a:rPr>
              <a:t>Leupold</a:t>
            </a:r>
            <a:r>
              <a:rPr lang="en-US" sz="2800" b="1" dirty="0" smtClean="0">
                <a:solidFill>
                  <a:schemeClr val="bg1"/>
                </a:solidFill>
                <a:effectLst>
                  <a:outerShdw blurRad="38100" dist="38100" dir="2700000" algn="tl">
                    <a:srgbClr val="000000">
                      <a:alpha val="43137"/>
                    </a:srgbClr>
                  </a:outerShdw>
                </a:effectLst>
                <a:latin typeface="Berylium" panose="02000000000000000000" pitchFamily="2" charset="0"/>
              </a:rPr>
              <a:t>, pg. 183)</a:t>
            </a:r>
            <a:endParaRPr lang="en-US" sz="28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lvl="1"/>
            <a:endParaRPr lang="en-US" sz="42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28420926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8717280" cy="1371600"/>
          </a:xfrm>
        </p:spPr>
        <p:txBody>
          <a:bodyPr>
            <a:normAutofit/>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Hope and Certainty</a:t>
            </a:r>
            <a:endParaRPr lang="en-US" dirty="0"/>
          </a:p>
        </p:txBody>
      </p:sp>
      <p:sp>
        <p:nvSpPr>
          <p:cNvPr id="3" name="Content Placeholder 2"/>
          <p:cNvSpPr>
            <a:spLocks noGrp="1"/>
          </p:cNvSpPr>
          <p:nvPr>
            <p:ph idx="1"/>
          </p:nvPr>
        </p:nvSpPr>
        <p:spPr>
          <a:xfrm>
            <a:off x="5181600" y="1920240"/>
            <a:ext cx="9296400" cy="6080760"/>
          </a:xfrm>
        </p:spPr>
        <p:txBody>
          <a:bodyPr/>
          <a:lstStyle/>
          <a:p>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Confess your longings</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Ask for faith</a:t>
            </a:r>
          </a:p>
          <a:p>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Rejoice</a:t>
            </a:r>
            <a:r>
              <a:rPr lang="en-US" sz="5400" b="1" u="none" strike="noStrike" dirty="0" smtClean="0">
                <a:solidFill>
                  <a:schemeClr val="bg1"/>
                </a:solidFill>
                <a:effectLst>
                  <a:outerShdw blurRad="38100" dist="38100" dir="2700000" algn="tl">
                    <a:srgbClr val="000000">
                      <a:alpha val="43137"/>
                    </a:srgbClr>
                  </a:outerShdw>
                </a:effectLst>
                <a:latin typeface="Berylium" panose="02000000000000000000" pitchFamily="2" charset="0"/>
              </a:rPr>
              <a:t> in the promise</a:t>
            </a:r>
            <a:endParaRPr lang="en-US" sz="48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lvl="1"/>
            <a:endParaRPr lang="en-US" sz="42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48953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953000" y="457200"/>
            <a:ext cx="8945880" cy="7620000"/>
          </a:xfrm>
        </p:spPr>
        <p:txBody>
          <a:bodyPr>
            <a:normAutofit/>
          </a:bodyPr>
          <a:lstStyle/>
          <a:p>
            <a:pPr marL="0" indent="0">
              <a:buNone/>
            </a:pPr>
            <a:endPar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4158288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8717280" cy="1371600"/>
          </a:xfrm>
        </p:spPr>
        <p:txBody>
          <a:bodyPr>
            <a:normAutofit/>
          </a:bodyPr>
          <a:lstStyle/>
          <a:p>
            <a:r>
              <a:rPr lang="en-US" sz="66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Christmas Longings</a:t>
            </a:r>
            <a:endParaRPr lang="en-US" dirty="0"/>
          </a:p>
        </p:txBody>
      </p:sp>
      <p:sp>
        <p:nvSpPr>
          <p:cNvPr id="3" name="Content Placeholder 2"/>
          <p:cNvSpPr>
            <a:spLocks noGrp="1"/>
          </p:cNvSpPr>
          <p:nvPr>
            <p:ph idx="1"/>
          </p:nvPr>
        </p:nvSpPr>
        <p:spPr>
          <a:xfrm>
            <a:off x="5181600" y="1920240"/>
            <a:ext cx="8717280" cy="5431156"/>
          </a:xfrm>
        </p:spPr>
        <p:txBody>
          <a:bodyPr/>
          <a:lstStyle/>
          <a:p>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Blessing of gifts</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Blessing of relationships</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Blessing of goodness</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Blessing of time</a:t>
            </a:r>
          </a:p>
          <a:p>
            <a:endPar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endParaRPr lang="en-US" dirty="0"/>
          </a:p>
        </p:txBody>
      </p:sp>
    </p:spTree>
    <p:extLst>
      <p:ext uri="{BB962C8B-B14F-4D97-AF65-F5344CB8AC3E}">
        <p14:creationId xmlns:p14="http://schemas.microsoft.com/office/powerpoint/2010/main" val="952758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953000" y="457200"/>
            <a:ext cx="8945880" cy="7620000"/>
          </a:xfrm>
        </p:spPr>
        <p:txBody>
          <a:bodyPr>
            <a:normAutofit/>
          </a:bodyPr>
          <a:lstStyle/>
          <a:p>
            <a:pPr marL="0" indent="0">
              <a:buNone/>
            </a:pPr>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Isaiah 9:1-7</a:t>
            </a:r>
          </a:p>
          <a:p>
            <a:pPr marL="0" indent="0">
              <a:buNone/>
            </a:pPr>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But there will be no more gloom for her who was in anguish; in earlier times He treated the land of Zebulun and the land of Naphtali with contempt, </a:t>
            </a:r>
          </a:p>
          <a:p>
            <a:pPr marL="0" indent="0">
              <a:buNone/>
            </a:pPr>
            <a:endPar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1395036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953000" y="457200"/>
            <a:ext cx="8945880" cy="7620000"/>
          </a:xfrm>
        </p:spPr>
        <p:txBody>
          <a:bodyPr>
            <a:normAutofit/>
          </a:bodyPr>
          <a:lstStyle/>
          <a:p>
            <a:pPr marL="0" indent="0">
              <a:buNone/>
            </a:pPr>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but later on He shall make it glorious, by the way of the sea, on the other side of Jordan, Galilee of the Gentiles.</a:t>
            </a:r>
          </a:p>
          <a:p>
            <a:pPr marL="0" indent="0">
              <a:buNone/>
            </a:pPr>
            <a:endPar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marL="0" indent="0">
              <a:buNone/>
            </a:pPr>
            <a:endPar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622423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953000" y="457200"/>
            <a:ext cx="8945880" cy="7620000"/>
          </a:xfrm>
        </p:spPr>
        <p:txBody>
          <a:bodyPr>
            <a:normAutofit/>
          </a:bodyPr>
          <a:lstStyle/>
          <a:p>
            <a:pPr marL="0" indent="0">
              <a:buNone/>
            </a:pPr>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The people who walk in darkness Will see a great light; Those who live in a dark land, The light will shine on them.</a:t>
            </a:r>
          </a:p>
          <a:p>
            <a:pPr marL="0" indent="0">
              <a:buNone/>
            </a:pPr>
            <a:endPar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marL="0" indent="0">
              <a:buNone/>
            </a:pPr>
            <a:endPar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152528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953000" y="457200"/>
            <a:ext cx="8945880" cy="7620000"/>
          </a:xfrm>
        </p:spPr>
        <p:txBody>
          <a:bodyPr>
            <a:normAutofit/>
          </a:bodyPr>
          <a:lstStyle/>
          <a:p>
            <a:pPr marL="0" indent="0">
              <a:buNone/>
            </a:pPr>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You shall multiply the nation, You shall increase their gladness; They will be glad in Your presence As with the gladness of harvest, As men rejoice when they divide the spoil.</a:t>
            </a:r>
          </a:p>
          <a:p>
            <a:pPr marL="0" indent="0">
              <a:buNone/>
            </a:pPr>
            <a:endPar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marL="0" indent="0">
              <a:buNone/>
            </a:pPr>
            <a:endPar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51955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953000" y="457200"/>
            <a:ext cx="8945880" cy="7620000"/>
          </a:xfrm>
        </p:spPr>
        <p:txBody>
          <a:bodyPr>
            <a:normAutofit/>
          </a:bodyPr>
          <a:lstStyle/>
          <a:p>
            <a:pPr marL="0" indent="0">
              <a:buNone/>
            </a:pPr>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For You shall break the yoke of their burden and the staff on their shoulders, The rod of their oppressor, as at the battle of Midian.</a:t>
            </a:r>
            <a:r>
              <a:rPr lang="en-US" sz="5400" b="1" u="none" strike="noStrike" dirty="0" smtClean="0">
                <a:solidFill>
                  <a:schemeClr val="bg1"/>
                </a:solidFill>
                <a:effectLst>
                  <a:outerShdw blurRad="38100" dist="38100" dir="2700000" algn="tl">
                    <a:srgbClr val="000000">
                      <a:alpha val="43137"/>
                    </a:srgbClr>
                  </a:outerShdw>
                </a:effectLst>
                <a:latin typeface="Berylium" panose="02000000000000000000" pitchFamily="2" charset="0"/>
              </a:rPr>
              <a:t> </a:t>
            </a:r>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For every boot of the booted warrior in the battle tumult, And cloak rolled in blood, will be for burning, fuel for the fire.</a:t>
            </a:r>
          </a:p>
          <a:p>
            <a:pPr marL="0" indent="0">
              <a:buNone/>
            </a:pPr>
            <a:endPar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marL="0" indent="0">
              <a:buNone/>
            </a:pPr>
            <a:endPar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1658946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953000" y="457200"/>
            <a:ext cx="8945880" cy="7620000"/>
          </a:xfrm>
        </p:spPr>
        <p:txBody>
          <a:bodyPr>
            <a:normAutofit/>
          </a:bodyPr>
          <a:lstStyle/>
          <a:p>
            <a:pPr marL="0" indent="0">
              <a:buNone/>
            </a:pPr>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For a child will be born to us, a son will be given to us; And the government will rest on His shoulders; And His name will be called Wonderful Counselor, Mighty God, Eternal Father, Prince of Peace.</a:t>
            </a:r>
          </a:p>
          <a:p>
            <a:pPr marL="0" indent="0">
              <a:buNone/>
            </a:pPr>
            <a:endPar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marL="0" indent="0">
              <a:buNone/>
            </a:pPr>
            <a:endPar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3621611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1339</TotalTime>
  <Words>428</Words>
  <Application>Microsoft Office PowerPoint</Application>
  <PresentationFormat>Custom</PresentationFormat>
  <Paragraphs>47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Christmas Longings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Longing for Joy</vt:lpstr>
      <vt:lpstr>Longing to be Free</vt:lpstr>
      <vt:lpstr>Longings Realized</vt:lpstr>
      <vt:lpstr>Longings Realized</vt:lpstr>
      <vt:lpstr>Longings Realized</vt:lpstr>
      <vt:lpstr>Longings Realized</vt:lpstr>
      <vt:lpstr>Hope and Certainty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Smouse</dc:creator>
  <cp:lastModifiedBy>Dan Smouse</cp:lastModifiedBy>
  <cp:revision>24</cp:revision>
  <dcterms:created xsi:type="dcterms:W3CDTF">2018-12-01T18:38:39Z</dcterms:created>
  <dcterms:modified xsi:type="dcterms:W3CDTF">2018-12-02T16:57:54Z</dcterms:modified>
</cp:coreProperties>
</file>