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2" r:id="rId3"/>
    <p:sldId id="264" r:id="rId4"/>
    <p:sldId id="273" r:id="rId5"/>
    <p:sldId id="274" r:id="rId6"/>
    <p:sldId id="275" r:id="rId7"/>
    <p:sldId id="270" r:id="rId8"/>
    <p:sldId id="276" r:id="rId9"/>
    <p:sldId id="285" r:id="rId10"/>
    <p:sldId id="286" r:id="rId11"/>
    <p:sldId id="287" r:id="rId12"/>
    <p:sldId id="278" r:id="rId13"/>
    <p:sldId id="279" r:id="rId14"/>
    <p:sldId id="280" r:id="rId15"/>
    <p:sldId id="284" r:id="rId16"/>
    <p:sldId id="288" r:id="rId17"/>
    <p:sldId id="289" r:id="rId18"/>
    <p:sldId id="290" r:id="rId19"/>
    <p:sldId id="291" r:id="rId20"/>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630" y="-102"/>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225298-584A-4141-8F17-EC5D34BF40D2}"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3111250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225298-584A-4141-8F17-EC5D34BF40D2}"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673682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225298-584A-4141-8F17-EC5D34BF40D2}"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112377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225298-584A-4141-8F17-EC5D34BF40D2}"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3068016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225298-584A-4141-8F17-EC5D34BF40D2}" type="datetimeFigureOut">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2378920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225298-584A-4141-8F17-EC5D34BF40D2}"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2803118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225298-584A-4141-8F17-EC5D34BF40D2}" type="datetimeFigureOut">
              <a:rPr lang="en-US" smtClean="0"/>
              <a:t>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3244782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225298-584A-4141-8F17-EC5D34BF40D2}" type="datetimeFigureOut">
              <a:rPr lang="en-US" smtClean="0"/>
              <a:t>12/9/2018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974826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225298-584A-4141-8F17-EC5D34BF40D2}" type="datetimeFigureOut">
              <a:rPr lang="en-US" smtClean="0"/>
              <a:t>12/9/2018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1370436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225298-584A-4141-8F17-EC5D34BF40D2}"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3232795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225298-584A-4141-8F17-EC5D34BF40D2}" type="datetimeFigureOut">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841E6-CB22-43A4-9B27-68236A87CDB8}" type="slidenum">
              <a:rPr lang="en-US" smtClean="0"/>
              <a:t>‹#›</a:t>
            </a:fld>
            <a:endParaRPr lang="en-US"/>
          </a:p>
        </p:txBody>
      </p:sp>
    </p:spTree>
    <p:extLst>
      <p:ext uri="{BB962C8B-B14F-4D97-AF65-F5344CB8AC3E}">
        <p14:creationId xmlns:p14="http://schemas.microsoft.com/office/powerpoint/2010/main" val="1971131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27225298-584A-4141-8F17-EC5D34BF40D2}" type="datetimeFigureOut">
              <a:rPr lang="en-US" smtClean="0"/>
              <a:t>12/9/2018</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033841E6-CB22-43A4-9B27-68236A87CDB8}" type="slidenum">
              <a:rPr lang="en-US" smtClean="0"/>
              <a:t>‹#›</a:t>
            </a:fld>
            <a:endParaRPr lang="en-US"/>
          </a:p>
        </p:txBody>
      </p:sp>
    </p:spTree>
    <p:extLst>
      <p:ext uri="{BB962C8B-B14F-4D97-AF65-F5344CB8AC3E}">
        <p14:creationId xmlns:p14="http://schemas.microsoft.com/office/powerpoint/2010/main" val="2665301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5" Type="http://schemas.openxmlformats.org/officeDocument/2006/relationships/image" Target="../media/image9.jpg"/><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953000" y="457200"/>
            <a:ext cx="8945880" cy="7620000"/>
          </a:xfrm>
        </p:spPr>
        <p:txBody>
          <a:bodyPr>
            <a:normAutofit/>
          </a:bodyPr>
          <a:lstStyle/>
          <a:p>
            <a:pPr marL="0" indent="0">
              <a:buNone/>
            </a:pPr>
            <a:endPar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4158288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329566"/>
            <a:ext cx="9982200" cy="1270634"/>
          </a:xfrm>
        </p:spPr>
        <p:txBody>
          <a:bodyPr>
            <a:noAutofit/>
          </a:bodyPr>
          <a:lstStyle/>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Struggle…Dangerous Dysfunction</a:t>
            </a:r>
            <a:endParaRPr lang="en-US" sz="54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57800" y="2286000"/>
            <a:ext cx="3770600" cy="24384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6600" y="4343400"/>
            <a:ext cx="4762500" cy="28575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64264" y="2133600"/>
            <a:ext cx="3810000" cy="2743200"/>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90605" y="2830158"/>
            <a:ext cx="5947318" cy="3962400"/>
          </a:xfrm>
          <a:prstGeom prst="rect">
            <a:avLst/>
          </a:prstGeom>
        </p:spPr>
      </p:pic>
    </p:spTree>
    <p:extLst>
      <p:ext uri="{BB962C8B-B14F-4D97-AF65-F5344CB8AC3E}">
        <p14:creationId xmlns:p14="http://schemas.microsoft.com/office/powerpoint/2010/main" val="18161555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1398" y="329566"/>
            <a:ext cx="10134600" cy="1371600"/>
          </a:xfrm>
        </p:spPr>
        <p:txBody>
          <a:bodyPr>
            <a:normAutofit fontScale="90000"/>
          </a:bodyPr>
          <a:lstStyle/>
          <a:p>
            <a:r>
              <a:rPr lang="en-US" sz="6600" b="1" dirty="0" smtClean="0">
                <a:solidFill>
                  <a:schemeClr val="bg1"/>
                </a:solidFill>
                <a:effectLst>
                  <a:outerShdw blurRad="38100" dist="38100" dir="2700000" algn="tl">
                    <a:srgbClr val="000000">
                      <a:alpha val="43137"/>
                    </a:srgbClr>
                  </a:outerShdw>
                </a:effectLst>
                <a:latin typeface="Berylium" panose="02000000000000000000" pitchFamily="2" charset="0"/>
              </a:rPr>
              <a:t>Struggle…Dangerous Dysfunction</a:t>
            </a:r>
            <a:endParaRPr lang="en-US" dirty="0"/>
          </a:p>
        </p:txBody>
      </p:sp>
      <p:sp>
        <p:nvSpPr>
          <p:cNvPr id="3" name="Content Placeholder 2"/>
          <p:cNvSpPr>
            <a:spLocks noGrp="1"/>
          </p:cNvSpPr>
          <p:nvPr>
            <p:ph idx="1"/>
          </p:nvPr>
        </p:nvSpPr>
        <p:spPr>
          <a:xfrm>
            <a:off x="5181600" y="1920240"/>
            <a:ext cx="9296400" cy="6080760"/>
          </a:xfrm>
        </p:spPr>
        <p:txBody>
          <a:bodyPr/>
          <a:lstStyle/>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The struggle is real!</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Created in the context of peace and harmony</a:t>
            </a:r>
            <a:endParaRPr lang="en-US" sz="48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a:p>
            <a:pPr lvl="1"/>
            <a:endParaRPr lang="en-US" sz="42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2302044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329566"/>
            <a:ext cx="8717280" cy="1371600"/>
          </a:xfrm>
        </p:spPr>
        <p:txBody>
          <a:bodyPr>
            <a:normAutofit/>
          </a:bodyPr>
          <a:lstStyle/>
          <a:p>
            <a:r>
              <a:rPr lang="en-US" sz="6600" b="1" dirty="0" smtClean="0">
                <a:solidFill>
                  <a:schemeClr val="bg1"/>
                </a:solidFill>
                <a:effectLst>
                  <a:outerShdw blurRad="38100" dist="38100" dir="2700000" algn="tl">
                    <a:srgbClr val="000000">
                      <a:alpha val="43137"/>
                    </a:srgbClr>
                  </a:outerShdw>
                </a:effectLst>
                <a:latin typeface="Berylium" panose="02000000000000000000" pitchFamily="2" charset="0"/>
              </a:rPr>
              <a:t>Struggle…Mortality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29400" y="2338444"/>
            <a:ext cx="1514475" cy="3028950"/>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0468" y="2390036"/>
            <a:ext cx="1807464" cy="196694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72400" y="4038600"/>
            <a:ext cx="2971800" cy="2971800"/>
          </a:xfrm>
          <a:prstGeom prst="rect">
            <a:avLst/>
          </a:prstGeom>
        </p:spPr>
      </p:pic>
    </p:spTree>
    <p:extLst>
      <p:ext uri="{BB962C8B-B14F-4D97-AF65-F5344CB8AC3E}">
        <p14:creationId xmlns:p14="http://schemas.microsoft.com/office/powerpoint/2010/main" val="8546101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329566"/>
            <a:ext cx="8717280" cy="1371600"/>
          </a:xfrm>
        </p:spPr>
        <p:txBody>
          <a:bodyPr>
            <a:normAutofit/>
          </a:bodyPr>
          <a:lstStyle/>
          <a:p>
            <a:r>
              <a:rPr lang="en-US" sz="6600" b="1" dirty="0" smtClean="0">
                <a:solidFill>
                  <a:schemeClr val="bg1"/>
                </a:solidFill>
                <a:effectLst>
                  <a:outerShdw blurRad="38100" dist="38100" dir="2700000" algn="tl">
                    <a:srgbClr val="000000">
                      <a:alpha val="43137"/>
                    </a:srgbClr>
                  </a:outerShdw>
                </a:effectLst>
                <a:latin typeface="Berylium" panose="02000000000000000000" pitchFamily="2" charset="0"/>
              </a:rPr>
              <a:t>Struggle…Mortality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29400" y="2338444"/>
            <a:ext cx="1514475" cy="3028950"/>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0468" y="2390036"/>
            <a:ext cx="1807464" cy="196694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72400" y="4038600"/>
            <a:ext cx="2971800" cy="2971800"/>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10450" y="1828800"/>
            <a:ext cx="3333750" cy="5391150"/>
          </a:xfrm>
          <a:prstGeom prst="rect">
            <a:avLst/>
          </a:prstGeom>
        </p:spPr>
      </p:pic>
    </p:spTree>
    <p:extLst>
      <p:ext uri="{BB962C8B-B14F-4D97-AF65-F5344CB8AC3E}">
        <p14:creationId xmlns:p14="http://schemas.microsoft.com/office/powerpoint/2010/main" val="2497154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329566"/>
            <a:ext cx="8717280" cy="1371600"/>
          </a:xfrm>
        </p:spPr>
        <p:txBody>
          <a:bodyPr>
            <a:normAutofit/>
          </a:bodyPr>
          <a:lstStyle/>
          <a:p>
            <a:r>
              <a:rPr lang="en-US" sz="6600" b="1" dirty="0" smtClean="0">
                <a:solidFill>
                  <a:schemeClr val="bg1"/>
                </a:solidFill>
                <a:effectLst>
                  <a:outerShdw blurRad="38100" dist="38100" dir="2700000" algn="tl">
                    <a:srgbClr val="000000">
                      <a:alpha val="43137"/>
                    </a:srgbClr>
                  </a:outerShdw>
                </a:effectLst>
                <a:latin typeface="Berylium" panose="02000000000000000000" pitchFamily="2" charset="0"/>
              </a:rPr>
              <a:t>Struggle…Mortality</a:t>
            </a:r>
            <a:endParaRPr lang="en-US" dirty="0"/>
          </a:p>
        </p:txBody>
      </p:sp>
      <p:sp>
        <p:nvSpPr>
          <p:cNvPr id="3" name="Content Placeholder 2"/>
          <p:cNvSpPr>
            <a:spLocks noGrp="1"/>
          </p:cNvSpPr>
          <p:nvPr>
            <p:ph idx="1"/>
          </p:nvPr>
        </p:nvSpPr>
        <p:spPr>
          <a:xfrm>
            <a:off x="5181600" y="1920240"/>
            <a:ext cx="9296400" cy="6080760"/>
          </a:xfrm>
        </p:spPr>
        <p:txBody>
          <a:bodyPr/>
          <a:lstStyle/>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The struggle is real!</a:t>
            </a:r>
          </a:p>
          <a:p>
            <a:r>
              <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Created</a:t>
            </a:r>
            <a:r>
              <a:rPr lang="en-US" sz="5400" b="1" u="none" strike="noStrike" dirty="0" smtClean="0">
                <a:solidFill>
                  <a:schemeClr val="bg1"/>
                </a:solidFill>
                <a:effectLst>
                  <a:outerShdw blurRad="38100" dist="38100" dir="2700000" algn="tl">
                    <a:srgbClr val="000000">
                      <a:alpha val="43137"/>
                    </a:srgbClr>
                  </a:outerShdw>
                </a:effectLst>
                <a:latin typeface="Berylium" panose="02000000000000000000" pitchFamily="2" charset="0"/>
              </a:rPr>
              <a:t> in context of eternity</a:t>
            </a:r>
            <a:endParaRPr lang="en-US" sz="48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a:p>
            <a:pPr lvl="1"/>
            <a:endParaRPr lang="en-US" sz="42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3436311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329566"/>
            <a:ext cx="8717280" cy="1371600"/>
          </a:xfrm>
        </p:spPr>
        <p:txBody>
          <a:bodyPr>
            <a:normAutofit/>
          </a:bodyPr>
          <a:lstStyle/>
          <a:p>
            <a:r>
              <a:rPr lang="en-US" sz="6600" b="1" dirty="0" smtClean="0">
                <a:solidFill>
                  <a:schemeClr val="bg1"/>
                </a:solidFill>
                <a:effectLst>
                  <a:outerShdw blurRad="38100" dist="38100" dir="2700000" algn="tl">
                    <a:srgbClr val="000000">
                      <a:alpha val="43137"/>
                    </a:srgbClr>
                  </a:outerShdw>
                </a:effectLst>
                <a:latin typeface="Berylium" panose="02000000000000000000" pitchFamily="2" charset="0"/>
              </a:rPr>
              <a:t>The Hope of the Messiah</a:t>
            </a:r>
            <a:endParaRPr lang="en-US" dirty="0"/>
          </a:p>
        </p:txBody>
      </p:sp>
      <p:sp>
        <p:nvSpPr>
          <p:cNvPr id="3" name="Content Placeholder 2"/>
          <p:cNvSpPr>
            <a:spLocks noGrp="1"/>
          </p:cNvSpPr>
          <p:nvPr>
            <p:ph idx="1"/>
          </p:nvPr>
        </p:nvSpPr>
        <p:spPr>
          <a:xfrm>
            <a:off x="5181600" y="1920240"/>
            <a:ext cx="9296400" cy="6080760"/>
          </a:xfrm>
        </p:spPr>
        <p:txBody>
          <a:bodyPr/>
          <a:lstStyle/>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Glory</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Life</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Harmony</a:t>
            </a:r>
          </a:p>
          <a:p>
            <a:endParaRPr lang="en-US" sz="48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a:p>
            <a:pPr lvl="1"/>
            <a:endParaRPr lang="en-US" sz="42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1570415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329566"/>
            <a:ext cx="8717280" cy="1371600"/>
          </a:xfrm>
        </p:spPr>
        <p:txBody>
          <a:bodyPr>
            <a:normAutofit/>
          </a:bodyPr>
          <a:lstStyle/>
          <a:p>
            <a:r>
              <a:rPr lang="en-US" sz="6600" b="1" dirty="0" smtClean="0">
                <a:solidFill>
                  <a:schemeClr val="bg1"/>
                </a:solidFill>
                <a:effectLst>
                  <a:outerShdw blurRad="38100" dist="38100" dir="2700000" algn="tl">
                    <a:srgbClr val="000000">
                      <a:alpha val="43137"/>
                    </a:srgbClr>
                  </a:outerShdw>
                </a:effectLst>
                <a:latin typeface="Berylium" panose="02000000000000000000" pitchFamily="2" charset="0"/>
              </a:rPr>
              <a:t>The Hope of the Messiah</a:t>
            </a:r>
            <a:endParaRPr lang="en-US" dirty="0"/>
          </a:p>
        </p:txBody>
      </p:sp>
      <p:sp>
        <p:nvSpPr>
          <p:cNvPr id="3" name="Content Placeholder 2"/>
          <p:cNvSpPr>
            <a:spLocks noGrp="1"/>
          </p:cNvSpPr>
          <p:nvPr>
            <p:ph idx="1"/>
          </p:nvPr>
        </p:nvSpPr>
        <p:spPr>
          <a:xfrm>
            <a:off x="5181600" y="1920240"/>
            <a:ext cx="9296400" cy="6080760"/>
          </a:xfrm>
        </p:spPr>
        <p:txBody>
          <a:bodyPr/>
          <a:lstStyle/>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Kingdom living…Eden glorified</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Eden’s Relational Triad</a:t>
            </a:r>
          </a:p>
          <a:p>
            <a:pPr lvl="1"/>
            <a:r>
              <a:rPr lang="en-US" sz="4800" b="1" dirty="0" smtClean="0">
                <a:solidFill>
                  <a:schemeClr val="bg1"/>
                </a:solidFill>
                <a:effectLst>
                  <a:outerShdw blurRad="38100" dist="38100" dir="2700000" algn="tl">
                    <a:srgbClr val="000000">
                      <a:alpha val="43137"/>
                    </a:srgbClr>
                  </a:outerShdw>
                </a:effectLst>
                <a:latin typeface="Berylium" panose="02000000000000000000" pitchFamily="2" charset="0"/>
              </a:rPr>
              <a:t>Mankind to God</a:t>
            </a:r>
          </a:p>
          <a:p>
            <a:pPr lvl="1"/>
            <a:r>
              <a:rPr lang="en-US" sz="4800" b="1" dirty="0" smtClean="0">
                <a:solidFill>
                  <a:schemeClr val="bg1"/>
                </a:solidFill>
                <a:effectLst>
                  <a:outerShdw blurRad="38100" dist="38100" dir="2700000" algn="tl">
                    <a:srgbClr val="000000">
                      <a:alpha val="43137"/>
                    </a:srgbClr>
                  </a:outerShdw>
                </a:effectLst>
                <a:latin typeface="Berylium" panose="02000000000000000000" pitchFamily="2" charset="0"/>
              </a:rPr>
              <a:t>Mankind to Mankind</a:t>
            </a:r>
          </a:p>
          <a:p>
            <a:pPr lvl="1"/>
            <a:r>
              <a:rPr lang="en-US" sz="4800" b="1" dirty="0" smtClean="0">
                <a:solidFill>
                  <a:schemeClr val="bg1"/>
                </a:solidFill>
                <a:effectLst>
                  <a:outerShdw blurRad="38100" dist="38100" dir="2700000" algn="tl">
                    <a:srgbClr val="000000">
                      <a:alpha val="43137"/>
                    </a:srgbClr>
                  </a:outerShdw>
                </a:effectLst>
                <a:latin typeface="Berylium" panose="02000000000000000000" pitchFamily="2" charset="0"/>
              </a:rPr>
              <a:t>Mankind to Nature</a:t>
            </a:r>
          </a:p>
          <a:p>
            <a:endParaRPr lang="en-US" sz="48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a:p>
            <a:pPr lvl="1"/>
            <a:endParaRPr lang="en-US" sz="42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3518618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953000" y="457200"/>
            <a:ext cx="8945880" cy="7620000"/>
          </a:xfrm>
        </p:spPr>
        <p:txBody>
          <a:bodyPr>
            <a:normAutofit/>
          </a:bodyPr>
          <a:lstStyle/>
          <a:p>
            <a:pPr marL="0" indent="0">
              <a:buNone/>
            </a:pPr>
            <a:r>
              <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1</a:t>
            </a:r>
            <a:r>
              <a:rPr lang="en-US" sz="5400" b="1" u="none" strike="noStrike" baseline="30000" dirty="0" smtClean="0">
                <a:solidFill>
                  <a:schemeClr val="bg1"/>
                </a:solidFill>
                <a:effectLst>
                  <a:outerShdw blurRad="38100" dist="38100" dir="2700000" algn="tl">
                    <a:srgbClr val="000000">
                      <a:alpha val="43137"/>
                    </a:srgbClr>
                  </a:outerShdw>
                </a:effectLst>
                <a:latin typeface="Berylium" panose="02000000000000000000" pitchFamily="2" charset="0"/>
              </a:rPr>
              <a:t>st</a:t>
            </a:r>
            <a:r>
              <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 John 3:1-3</a:t>
            </a:r>
          </a:p>
          <a:p>
            <a:pPr marL="0" indent="0">
              <a:buNone/>
            </a:pPr>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See </a:t>
            </a:r>
            <a:r>
              <a:rPr lang="en-US" sz="5400" b="1" dirty="0">
                <a:solidFill>
                  <a:schemeClr val="bg1"/>
                </a:solidFill>
                <a:effectLst>
                  <a:outerShdw blurRad="38100" dist="38100" dir="2700000" algn="tl">
                    <a:srgbClr val="000000">
                      <a:alpha val="43137"/>
                    </a:srgbClr>
                  </a:outerShdw>
                </a:effectLst>
                <a:latin typeface="Berylium" panose="02000000000000000000" pitchFamily="2" charset="0"/>
              </a:rPr>
              <a:t>how great a love the Father has bestowed on us, that we would be called children of God; and such we are. For this reason the world does not know us, because it did not know Him.</a:t>
            </a:r>
          </a:p>
          <a:p>
            <a:pPr marL="0" indent="0">
              <a:buNone/>
            </a:pPr>
            <a:endParaRPr lang="en-US" sz="5400" b="1" dirty="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42853113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953000" y="457200"/>
            <a:ext cx="8945880" cy="7620000"/>
          </a:xfrm>
        </p:spPr>
        <p:txBody>
          <a:bodyPr>
            <a:normAutofit/>
          </a:bodyPr>
          <a:lstStyle/>
          <a:p>
            <a:pPr marL="0" indent="0">
              <a:buNone/>
            </a:pPr>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Beloved</a:t>
            </a:r>
            <a:r>
              <a:rPr lang="en-US" sz="5400" b="1" dirty="0">
                <a:solidFill>
                  <a:schemeClr val="bg1"/>
                </a:solidFill>
                <a:effectLst>
                  <a:outerShdw blurRad="38100" dist="38100" dir="2700000" algn="tl">
                    <a:srgbClr val="000000">
                      <a:alpha val="43137"/>
                    </a:srgbClr>
                  </a:outerShdw>
                </a:effectLst>
                <a:latin typeface="Berylium" panose="02000000000000000000" pitchFamily="2" charset="0"/>
              </a:rPr>
              <a:t>, now we are children of God, and it has not appeared as yet what we will be. We know that when He appears, we will be like Him, because we will see Him just as He is.</a:t>
            </a:r>
          </a:p>
          <a:p>
            <a:pPr marL="0" indent="0">
              <a:buNone/>
            </a:pPr>
            <a:endParaRPr lang="en-US" sz="5400" b="1" dirty="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3746443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953000" y="457200"/>
            <a:ext cx="8945880" cy="7620000"/>
          </a:xfrm>
        </p:spPr>
        <p:txBody>
          <a:bodyPr>
            <a:normAutofit/>
          </a:bodyPr>
          <a:lstStyle/>
          <a:p>
            <a:pPr marL="0" indent="0">
              <a:buNone/>
            </a:pPr>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And </a:t>
            </a:r>
            <a:r>
              <a:rPr lang="en-US" sz="5400" b="1" dirty="0">
                <a:solidFill>
                  <a:schemeClr val="bg1"/>
                </a:solidFill>
                <a:effectLst>
                  <a:outerShdw blurRad="38100" dist="38100" dir="2700000" algn="tl">
                    <a:srgbClr val="000000">
                      <a:alpha val="43137"/>
                    </a:srgbClr>
                  </a:outerShdw>
                </a:effectLst>
                <a:latin typeface="Berylium" panose="02000000000000000000" pitchFamily="2" charset="0"/>
              </a:rPr>
              <a:t>everyone who has this hope fixed on Him purifies himself, just as He is pure.</a:t>
            </a:r>
          </a:p>
          <a:p>
            <a:pPr marL="0" indent="0">
              <a:buNone/>
            </a:pPr>
            <a:endParaRPr lang="en-US" sz="5400" b="1" dirty="0">
              <a:solidFill>
                <a:schemeClr val="bg1"/>
              </a:solidFill>
              <a:effectLst>
                <a:outerShdw blurRad="38100" dist="38100" dir="2700000" algn="tl">
                  <a:srgbClr val="000000">
                    <a:alpha val="43137"/>
                  </a:srgbClr>
                </a:outerShdw>
              </a:effectLst>
              <a:latin typeface="Berylium" panose="02000000000000000000" pitchFamily="2" charset="0"/>
            </a:endParaRPr>
          </a:p>
          <a:p>
            <a:pPr marL="0" indent="0">
              <a:buNone/>
            </a:pPr>
            <a:endParaRPr lang="en-US" sz="5400" b="1" dirty="0">
              <a:solidFill>
                <a:schemeClr val="bg1"/>
              </a:solidFill>
              <a:effectLst>
                <a:outerShdw blurRad="38100" dist="38100" dir="2700000" algn="tl">
                  <a:srgbClr val="000000">
                    <a:alpha val="43137"/>
                  </a:srgbClr>
                </a:outerShdw>
              </a:effectLst>
              <a:latin typeface="Berylium" panose="02000000000000000000" pitchFamily="2" charset="0"/>
            </a:endParaRPr>
          </a:p>
          <a:p>
            <a:pPr marL="0" indent="0">
              <a:buNone/>
            </a:pPr>
            <a:endParaRPr lang="en-US" sz="2400" b="1" dirty="0" smtClean="0">
              <a:solidFill>
                <a:schemeClr val="bg1"/>
              </a:solidFill>
              <a:effectLst>
                <a:outerShdw blurRad="38100" dist="38100" dir="2700000" algn="tl">
                  <a:srgbClr val="000000">
                    <a:alpha val="43137"/>
                  </a:srgbClr>
                </a:outerShdw>
              </a:effectLst>
              <a:latin typeface="Berylium" panose="02000000000000000000" pitchFamily="2" charset="0"/>
            </a:endParaRPr>
          </a:p>
          <a:p>
            <a:pPr marL="0" indent="0">
              <a:buNone/>
            </a:pPr>
            <a:endParaRPr lang="en-US" sz="2400" b="1" dirty="0">
              <a:solidFill>
                <a:schemeClr val="bg1"/>
              </a:solidFill>
              <a:effectLst>
                <a:outerShdw blurRad="38100" dist="38100" dir="2700000" algn="tl">
                  <a:srgbClr val="000000">
                    <a:alpha val="43137"/>
                  </a:srgbClr>
                </a:outerShdw>
              </a:effectLst>
              <a:latin typeface="Berylium" panose="02000000000000000000" pitchFamily="2" charset="0"/>
            </a:endParaRPr>
          </a:p>
          <a:p>
            <a:pPr marL="0" indent="0">
              <a:buNone/>
            </a:pPr>
            <a:endParaRPr lang="en-US" sz="2400" b="1" dirty="0" smtClean="0">
              <a:solidFill>
                <a:schemeClr val="bg1"/>
              </a:solidFill>
              <a:effectLst>
                <a:outerShdw blurRad="38100" dist="38100" dir="2700000" algn="tl">
                  <a:srgbClr val="000000">
                    <a:alpha val="43137"/>
                  </a:srgbClr>
                </a:outerShdw>
              </a:effectLst>
              <a:latin typeface="Berylium" panose="02000000000000000000" pitchFamily="2" charset="0"/>
            </a:endParaRPr>
          </a:p>
          <a:p>
            <a:pPr marL="0" indent="0">
              <a:buNone/>
            </a:pPr>
            <a:endParaRPr lang="en-US" sz="2400" b="1" dirty="0">
              <a:solidFill>
                <a:schemeClr val="bg1"/>
              </a:solidFill>
              <a:effectLst>
                <a:outerShdw blurRad="38100" dist="38100" dir="2700000" algn="tl">
                  <a:srgbClr val="000000">
                    <a:alpha val="43137"/>
                  </a:srgbClr>
                </a:outerShdw>
              </a:effectLst>
              <a:latin typeface="Berylium" panose="02000000000000000000" pitchFamily="2" charset="0"/>
            </a:endParaRPr>
          </a:p>
          <a:p>
            <a:pPr marL="0" indent="0">
              <a:buNone/>
            </a:pPr>
            <a:r>
              <a:rPr lang="en-US" sz="2400" b="1" dirty="0" smtClean="0">
                <a:solidFill>
                  <a:schemeClr val="bg1"/>
                </a:solidFill>
                <a:effectLst>
                  <a:outerShdw blurRad="38100" dist="38100" dir="2700000" algn="tl">
                    <a:srgbClr val="000000">
                      <a:alpha val="43137"/>
                    </a:srgbClr>
                  </a:outerShdw>
                </a:effectLst>
                <a:latin typeface="Berylium" panose="02000000000000000000" pitchFamily="2" charset="0"/>
              </a:rPr>
              <a:t>New </a:t>
            </a:r>
            <a:r>
              <a:rPr lang="en-US" sz="2400" b="1" dirty="0">
                <a:solidFill>
                  <a:schemeClr val="bg1"/>
                </a:solidFill>
                <a:effectLst>
                  <a:outerShdw blurRad="38100" dist="38100" dir="2700000" algn="tl">
                    <a:srgbClr val="000000">
                      <a:alpha val="43137"/>
                    </a:srgbClr>
                  </a:outerShdw>
                </a:effectLst>
                <a:latin typeface="Berylium" panose="02000000000000000000" pitchFamily="2" charset="0"/>
              </a:rPr>
              <a:t>American Standard Bible : 1995 Update. </a:t>
            </a:r>
            <a:r>
              <a:rPr lang="en-US" sz="2400" b="1" dirty="0" err="1">
                <a:solidFill>
                  <a:schemeClr val="bg1"/>
                </a:solidFill>
                <a:effectLst>
                  <a:outerShdw blurRad="38100" dist="38100" dir="2700000" algn="tl">
                    <a:srgbClr val="000000">
                      <a:alpha val="43137"/>
                    </a:srgbClr>
                  </a:outerShdw>
                </a:effectLst>
                <a:latin typeface="Berylium" panose="02000000000000000000" pitchFamily="2" charset="0"/>
              </a:rPr>
              <a:t>LaHabra</a:t>
            </a:r>
            <a:r>
              <a:rPr lang="en-US" sz="2400" b="1" dirty="0">
                <a:solidFill>
                  <a:schemeClr val="bg1"/>
                </a:solidFill>
                <a:effectLst>
                  <a:outerShdw blurRad="38100" dist="38100" dir="2700000" algn="tl">
                    <a:srgbClr val="000000">
                      <a:alpha val="43137"/>
                    </a:srgbClr>
                  </a:outerShdw>
                </a:effectLst>
                <a:latin typeface="Berylium" panose="02000000000000000000" pitchFamily="2" charset="0"/>
              </a:rPr>
              <a:t>, CA : The </a:t>
            </a:r>
            <a:r>
              <a:rPr lang="en-US" sz="2400" b="1" dirty="0" err="1">
                <a:solidFill>
                  <a:schemeClr val="bg1"/>
                </a:solidFill>
                <a:effectLst>
                  <a:outerShdw blurRad="38100" dist="38100" dir="2700000" algn="tl">
                    <a:srgbClr val="000000">
                      <a:alpha val="43137"/>
                    </a:srgbClr>
                  </a:outerShdw>
                </a:effectLst>
                <a:latin typeface="Berylium" panose="02000000000000000000" pitchFamily="2" charset="0"/>
              </a:rPr>
              <a:t>Lockman</a:t>
            </a:r>
            <a:r>
              <a:rPr lang="en-US" sz="2400" b="1" dirty="0">
                <a:solidFill>
                  <a:schemeClr val="bg1"/>
                </a:solidFill>
                <a:effectLst>
                  <a:outerShdw blurRad="38100" dist="38100" dir="2700000" algn="tl">
                    <a:srgbClr val="000000">
                      <a:alpha val="43137"/>
                    </a:srgbClr>
                  </a:outerShdw>
                </a:effectLst>
                <a:latin typeface="Berylium" panose="02000000000000000000" pitchFamily="2" charset="0"/>
              </a:rPr>
              <a:t> Foundation, </a:t>
            </a:r>
            <a:r>
              <a:rPr lang="en-US" sz="2400" b="1" dirty="0" smtClean="0">
                <a:solidFill>
                  <a:schemeClr val="bg1"/>
                </a:solidFill>
                <a:effectLst>
                  <a:outerShdw blurRad="38100" dist="38100" dir="2700000" algn="tl">
                    <a:srgbClr val="000000">
                      <a:alpha val="43137"/>
                    </a:srgbClr>
                  </a:outerShdw>
                </a:effectLst>
                <a:latin typeface="Berylium" panose="02000000000000000000" pitchFamily="2" charset="0"/>
              </a:rPr>
              <a:t>1995</a:t>
            </a:r>
            <a:endParaRPr lang="en-US" sz="2400" b="1" dirty="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76222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329566"/>
            <a:ext cx="8717280" cy="1371600"/>
          </a:xfrm>
        </p:spPr>
        <p:txBody>
          <a:bodyPr>
            <a:normAutofit/>
          </a:bodyPr>
          <a:lstStyle/>
          <a:p>
            <a:r>
              <a:rPr lang="en-US" sz="66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Christmas Longings</a:t>
            </a:r>
            <a:endParaRPr lang="en-US" dirty="0"/>
          </a:p>
        </p:txBody>
      </p:sp>
      <p:sp>
        <p:nvSpPr>
          <p:cNvPr id="3" name="Content Placeholder 2"/>
          <p:cNvSpPr>
            <a:spLocks noGrp="1"/>
          </p:cNvSpPr>
          <p:nvPr>
            <p:ph idx="1"/>
          </p:nvPr>
        </p:nvSpPr>
        <p:spPr>
          <a:xfrm>
            <a:off x="5181600" y="1920240"/>
            <a:ext cx="8717280" cy="6156960"/>
          </a:xfrm>
        </p:spPr>
        <p:txBody>
          <a:bodyPr/>
          <a:lstStyle/>
          <a:p>
            <a:r>
              <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Peace</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Harmony</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Personal engagement</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Joy (no matter the burdens)</a:t>
            </a:r>
          </a:p>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Seems like everything fights against that</a:t>
            </a:r>
            <a:endPar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endParaRPr>
          </a:p>
          <a:p>
            <a:endPar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a:p>
            <a:endParaRPr lang="en-US" dirty="0"/>
          </a:p>
        </p:txBody>
      </p:sp>
    </p:spTree>
    <p:extLst>
      <p:ext uri="{BB962C8B-B14F-4D97-AF65-F5344CB8AC3E}">
        <p14:creationId xmlns:p14="http://schemas.microsoft.com/office/powerpoint/2010/main" val="952758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953000" y="457200"/>
            <a:ext cx="8945880" cy="7620000"/>
          </a:xfrm>
        </p:spPr>
        <p:txBody>
          <a:bodyPr>
            <a:normAutofit/>
          </a:bodyPr>
          <a:lstStyle/>
          <a:p>
            <a:pPr marL="0" indent="0">
              <a:buNone/>
            </a:pPr>
            <a:r>
              <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Romans 8:18-23</a:t>
            </a:r>
            <a:endPar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a:p>
            <a:pPr marL="0" indent="0">
              <a:buNone/>
            </a:pPr>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For </a:t>
            </a:r>
            <a:r>
              <a:rPr lang="en-US" sz="5400" b="1" dirty="0">
                <a:solidFill>
                  <a:schemeClr val="bg1"/>
                </a:solidFill>
                <a:effectLst>
                  <a:outerShdw blurRad="38100" dist="38100" dir="2700000" algn="tl">
                    <a:srgbClr val="000000">
                      <a:alpha val="43137"/>
                    </a:srgbClr>
                  </a:outerShdw>
                </a:effectLst>
                <a:latin typeface="Berylium" panose="02000000000000000000" pitchFamily="2" charset="0"/>
              </a:rPr>
              <a:t>I consider that the sufferings of this present time are not worthy to be compared with the glory that is to be revealed to us</a:t>
            </a:r>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a:t>
            </a:r>
            <a:endParaRPr lang="en-US" sz="5400" b="1" dirty="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1395036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953000" y="457200"/>
            <a:ext cx="8945880" cy="7620000"/>
          </a:xfrm>
        </p:spPr>
        <p:txBody>
          <a:bodyPr>
            <a:normAutofit/>
          </a:bodyPr>
          <a:lstStyle/>
          <a:p>
            <a:pPr marL="0" indent="0">
              <a:buNone/>
            </a:pPr>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For </a:t>
            </a:r>
            <a:r>
              <a:rPr lang="en-US" sz="5400" b="1" dirty="0">
                <a:solidFill>
                  <a:schemeClr val="bg1"/>
                </a:solidFill>
                <a:effectLst>
                  <a:outerShdw blurRad="38100" dist="38100" dir="2700000" algn="tl">
                    <a:srgbClr val="000000">
                      <a:alpha val="43137"/>
                    </a:srgbClr>
                  </a:outerShdw>
                </a:effectLst>
                <a:latin typeface="Berylium" panose="02000000000000000000" pitchFamily="2" charset="0"/>
              </a:rPr>
              <a:t>the anxious longing of the creation waits eagerly for the revealing of the sons of </a:t>
            </a:r>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God. For </a:t>
            </a:r>
            <a:r>
              <a:rPr lang="en-US" sz="5400" b="1" dirty="0">
                <a:solidFill>
                  <a:schemeClr val="bg1"/>
                </a:solidFill>
                <a:effectLst>
                  <a:outerShdw blurRad="38100" dist="38100" dir="2700000" algn="tl">
                    <a:srgbClr val="000000">
                      <a:alpha val="43137"/>
                    </a:srgbClr>
                  </a:outerShdw>
                </a:effectLst>
                <a:latin typeface="Berylium" panose="02000000000000000000" pitchFamily="2" charset="0"/>
              </a:rPr>
              <a:t>the creation was subjected to futility, not willingly, but because of Him who subjected it, in </a:t>
            </a:r>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hope</a:t>
            </a:r>
            <a:endParaRPr lang="en-US" sz="5400" b="1" dirty="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3802789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953000" y="457200"/>
            <a:ext cx="8945880" cy="7620000"/>
          </a:xfrm>
        </p:spPr>
        <p:txBody>
          <a:bodyPr>
            <a:normAutofit/>
          </a:bodyPr>
          <a:lstStyle/>
          <a:p>
            <a:pPr marL="0" indent="0">
              <a:buNone/>
            </a:pPr>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that </a:t>
            </a:r>
            <a:r>
              <a:rPr lang="en-US" sz="5400" b="1" dirty="0">
                <a:solidFill>
                  <a:schemeClr val="bg1"/>
                </a:solidFill>
                <a:effectLst>
                  <a:outerShdw blurRad="38100" dist="38100" dir="2700000" algn="tl">
                    <a:srgbClr val="000000">
                      <a:alpha val="43137"/>
                    </a:srgbClr>
                  </a:outerShdw>
                </a:effectLst>
                <a:latin typeface="Berylium" panose="02000000000000000000" pitchFamily="2" charset="0"/>
              </a:rPr>
              <a:t>the creation itself also will be set free from its slavery to corruption into the freedom of the glory of the children of </a:t>
            </a:r>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God. For </a:t>
            </a:r>
            <a:r>
              <a:rPr lang="en-US" sz="5400" b="1" dirty="0">
                <a:solidFill>
                  <a:schemeClr val="bg1"/>
                </a:solidFill>
                <a:effectLst>
                  <a:outerShdw blurRad="38100" dist="38100" dir="2700000" algn="tl">
                    <a:srgbClr val="000000">
                      <a:alpha val="43137"/>
                    </a:srgbClr>
                  </a:outerShdw>
                </a:effectLst>
                <a:latin typeface="Berylium" panose="02000000000000000000" pitchFamily="2" charset="0"/>
              </a:rPr>
              <a:t>we know that the whole creation groans and suffers the pains of childbirth together until now</a:t>
            </a:r>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a:t>
            </a:r>
            <a:endParaRPr lang="en-US" sz="5400" b="1" dirty="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4096109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953000" y="457200"/>
            <a:ext cx="8945880" cy="7620000"/>
          </a:xfrm>
        </p:spPr>
        <p:txBody>
          <a:bodyPr>
            <a:normAutofit/>
          </a:bodyPr>
          <a:lstStyle/>
          <a:p>
            <a:pPr marL="0" indent="0">
              <a:buNone/>
            </a:pPr>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And </a:t>
            </a:r>
            <a:r>
              <a:rPr lang="en-US" sz="5400" b="1" dirty="0">
                <a:solidFill>
                  <a:schemeClr val="bg1"/>
                </a:solidFill>
                <a:effectLst>
                  <a:outerShdw blurRad="38100" dist="38100" dir="2700000" algn="tl">
                    <a:srgbClr val="000000">
                      <a:alpha val="43137"/>
                    </a:srgbClr>
                  </a:outerShdw>
                </a:effectLst>
                <a:latin typeface="Berylium" panose="02000000000000000000" pitchFamily="2" charset="0"/>
              </a:rPr>
              <a:t>not only this, but also we ourselves, having the first fruits of the Spirit, even we ourselves groan within ourselves, waiting eagerly for our adoption as sons, the redemption of our body.</a:t>
            </a:r>
          </a:p>
          <a:p>
            <a:pPr marL="0" indent="0">
              <a:buNone/>
            </a:pPr>
            <a:endParaRPr lang="en-US" sz="2400" b="1" dirty="0" smtClean="0">
              <a:solidFill>
                <a:schemeClr val="bg1"/>
              </a:solidFill>
              <a:effectLst>
                <a:outerShdw blurRad="38100" dist="38100" dir="2700000" algn="tl">
                  <a:srgbClr val="000000">
                    <a:alpha val="43137"/>
                  </a:srgbClr>
                </a:outerShdw>
              </a:effectLst>
              <a:latin typeface="Berylium" panose="02000000000000000000" pitchFamily="2" charset="0"/>
            </a:endParaRPr>
          </a:p>
          <a:p>
            <a:pPr marL="0" indent="0">
              <a:buNone/>
            </a:pPr>
            <a:endParaRPr lang="en-US" sz="2400" b="1" dirty="0" smtClean="0">
              <a:solidFill>
                <a:schemeClr val="bg1"/>
              </a:solidFill>
              <a:effectLst>
                <a:outerShdw blurRad="38100" dist="38100" dir="2700000" algn="tl">
                  <a:srgbClr val="000000">
                    <a:alpha val="43137"/>
                  </a:srgbClr>
                </a:outerShdw>
              </a:effectLst>
              <a:latin typeface="Berylium" panose="02000000000000000000" pitchFamily="2" charset="0"/>
            </a:endParaRPr>
          </a:p>
          <a:p>
            <a:pPr marL="0" indent="0">
              <a:buNone/>
            </a:pPr>
            <a:endParaRPr lang="en-US" sz="2400" b="1" dirty="0">
              <a:solidFill>
                <a:schemeClr val="bg1"/>
              </a:solidFill>
              <a:effectLst>
                <a:outerShdw blurRad="38100" dist="38100" dir="2700000" algn="tl">
                  <a:srgbClr val="000000">
                    <a:alpha val="43137"/>
                  </a:srgbClr>
                </a:outerShdw>
              </a:effectLst>
              <a:latin typeface="Berylium" panose="02000000000000000000" pitchFamily="2" charset="0"/>
            </a:endParaRPr>
          </a:p>
          <a:p>
            <a:pPr marL="0" indent="0">
              <a:buNone/>
            </a:pPr>
            <a:r>
              <a:rPr lang="en-US" sz="2400" b="1" dirty="0" smtClean="0">
                <a:solidFill>
                  <a:schemeClr val="bg1"/>
                </a:solidFill>
                <a:effectLst>
                  <a:outerShdw blurRad="38100" dist="38100" dir="2700000" algn="tl">
                    <a:srgbClr val="000000">
                      <a:alpha val="43137"/>
                    </a:srgbClr>
                  </a:outerShdw>
                </a:effectLst>
                <a:latin typeface="Berylium" panose="02000000000000000000" pitchFamily="2" charset="0"/>
              </a:rPr>
              <a:t>New </a:t>
            </a:r>
            <a:r>
              <a:rPr lang="en-US" sz="2400" b="1" dirty="0">
                <a:solidFill>
                  <a:schemeClr val="bg1"/>
                </a:solidFill>
                <a:effectLst>
                  <a:outerShdw blurRad="38100" dist="38100" dir="2700000" algn="tl">
                    <a:srgbClr val="000000">
                      <a:alpha val="43137"/>
                    </a:srgbClr>
                  </a:outerShdw>
                </a:effectLst>
                <a:latin typeface="Berylium" panose="02000000000000000000" pitchFamily="2" charset="0"/>
              </a:rPr>
              <a:t>American Standard Bible : 1995 Update. </a:t>
            </a:r>
            <a:r>
              <a:rPr lang="en-US" sz="2400" b="1" dirty="0" err="1">
                <a:solidFill>
                  <a:schemeClr val="bg1"/>
                </a:solidFill>
                <a:effectLst>
                  <a:outerShdw blurRad="38100" dist="38100" dir="2700000" algn="tl">
                    <a:srgbClr val="000000">
                      <a:alpha val="43137"/>
                    </a:srgbClr>
                  </a:outerShdw>
                </a:effectLst>
                <a:latin typeface="Berylium" panose="02000000000000000000" pitchFamily="2" charset="0"/>
              </a:rPr>
              <a:t>LaHabra</a:t>
            </a:r>
            <a:r>
              <a:rPr lang="en-US" sz="2400" b="1" dirty="0">
                <a:solidFill>
                  <a:schemeClr val="bg1"/>
                </a:solidFill>
                <a:effectLst>
                  <a:outerShdw blurRad="38100" dist="38100" dir="2700000" algn="tl">
                    <a:srgbClr val="000000">
                      <a:alpha val="43137"/>
                    </a:srgbClr>
                  </a:outerShdw>
                </a:effectLst>
                <a:latin typeface="Berylium" panose="02000000000000000000" pitchFamily="2" charset="0"/>
              </a:rPr>
              <a:t>, CA : The </a:t>
            </a:r>
            <a:r>
              <a:rPr lang="en-US" sz="2400" b="1" dirty="0" err="1">
                <a:solidFill>
                  <a:schemeClr val="bg1"/>
                </a:solidFill>
                <a:effectLst>
                  <a:outerShdw blurRad="38100" dist="38100" dir="2700000" algn="tl">
                    <a:srgbClr val="000000">
                      <a:alpha val="43137"/>
                    </a:srgbClr>
                  </a:outerShdw>
                </a:effectLst>
                <a:latin typeface="Berylium" panose="02000000000000000000" pitchFamily="2" charset="0"/>
              </a:rPr>
              <a:t>Lockman</a:t>
            </a:r>
            <a:r>
              <a:rPr lang="en-US" sz="2400" b="1" dirty="0">
                <a:solidFill>
                  <a:schemeClr val="bg1"/>
                </a:solidFill>
                <a:effectLst>
                  <a:outerShdw blurRad="38100" dist="38100" dir="2700000" algn="tl">
                    <a:srgbClr val="000000">
                      <a:alpha val="43137"/>
                    </a:srgbClr>
                  </a:outerShdw>
                </a:effectLst>
                <a:latin typeface="Berylium" panose="02000000000000000000" pitchFamily="2" charset="0"/>
              </a:rPr>
              <a:t> Foundation, 1995</a:t>
            </a:r>
          </a:p>
        </p:txBody>
      </p:sp>
    </p:spTree>
    <p:extLst>
      <p:ext uri="{BB962C8B-B14F-4D97-AF65-F5344CB8AC3E}">
        <p14:creationId xmlns:p14="http://schemas.microsoft.com/office/powerpoint/2010/main" val="150140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329566"/>
            <a:ext cx="8717280" cy="1371600"/>
          </a:xfrm>
        </p:spPr>
        <p:txBody>
          <a:bodyPr>
            <a:normAutofit/>
          </a:bodyPr>
          <a:lstStyle/>
          <a:p>
            <a:r>
              <a:rPr lang="en-US" sz="6600" b="1" dirty="0" smtClean="0">
                <a:solidFill>
                  <a:schemeClr val="bg1"/>
                </a:solidFill>
                <a:effectLst>
                  <a:outerShdw blurRad="38100" dist="38100" dir="2700000" algn="tl">
                    <a:srgbClr val="000000">
                      <a:alpha val="43137"/>
                    </a:srgbClr>
                  </a:outerShdw>
                </a:effectLst>
                <a:latin typeface="Berylium" panose="02000000000000000000" pitchFamily="2" charset="0"/>
              </a:rPr>
              <a:t>Creation and Struggle</a:t>
            </a:r>
            <a:endParaRPr lang="en-US" dirty="0"/>
          </a:p>
        </p:txBody>
      </p:sp>
      <p:sp>
        <p:nvSpPr>
          <p:cNvPr id="3" name="Content Placeholder 2"/>
          <p:cNvSpPr>
            <a:spLocks noGrp="1"/>
          </p:cNvSpPr>
          <p:nvPr>
            <p:ph idx="1"/>
          </p:nvPr>
        </p:nvSpPr>
        <p:spPr>
          <a:xfrm>
            <a:off x="5181600" y="1920240"/>
            <a:ext cx="9296400" cy="6080760"/>
          </a:xfrm>
        </p:spPr>
        <p:txBody>
          <a:bodyPr/>
          <a:lstStyle/>
          <a:p>
            <a:r>
              <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Our experience…</a:t>
            </a:r>
          </a:p>
          <a:p>
            <a:pPr lvl="1"/>
            <a:r>
              <a:rPr lang="en-US" sz="4800" b="1" dirty="0" smtClean="0">
                <a:solidFill>
                  <a:schemeClr val="bg1"/>
                </a:solidFill>
                <a:effectLst>
                  <a:outerShdw blurRad="38100" dist="38100" dir="2700000" algn="tl">
                    <a:srgbClr val="000000">
                      <a:alpha val="43137"/>
                    </a:srgbClr>
                  </a:outerShdw>
                </a:effectLst>
                <a:latin typeface="Berylium" panose="02000000000000000000" pitchFamily="2" charset="0"/>
              </a:rPr>
              <a:t>Suffering</a:t>
            </a:r>
          </a:p>
          <a:p>
            <a:pPr lvl="1"/>
            <a:r>
              <a:rPr lang="en-US" sz="48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Futility</a:t>
            </a:r>
          </a:p>
          <a:p>
            <a:pPr lvl="1"/>
            <a:r>
              <a:rPr lang="en-US" sz="4800" b="1" dirty="0" smtClean="0">
                <a:solidFill>
                  <a:schemeClr val="bg1"/>
                </a:solidFill>
                <a:effectLst>
                  <a:outerShdw blurRad="38100" dist="38100" dir="2700000" algn="tl">
                    <a:srgbClr val="000000">
                      <a:alpha val="43137"/>
                    </a:srgbClr>
                  </a:outerShdw>
                </a:effectLst>
                <a:latin typeface="Berylium" panose="02000000000000000000" pitchFamily="2" charset="0"/>
              </a:rPr>
              <a:t>Corruption</a:t>
            </a:r>
          </a:p>
          <a:p>
            <a:pPr lvl="1"/>
            <a:r>
              <a:rPr lang="en-US" sz="48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Groaning</a:t>
            </a:r>
            <a:endParaRPr lang="en-US" sz="48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a:p>
            <a:pPr lvl="1"/>
            <a:endParaRPr lang="en-US" sz="42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48953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0" y="329566"/>
            <a:ext cx="8717280" cy="1371600"/>
          </a:xfrm>
        </p:spPr>
        <p:txBody>
          <a:bodyPr>
            <a:normAutofit/>
          </a:bodyPr>
          <a:lstStyle/>
          <a:p>
            <a:r>
              <a:rPr lang="en-US" sz="6600" b="1" dirty="0" smtClean="0">
                <a:solidFill>
                  <a:schemeClr val="bg1"/>
                </a:solidFill>
                <a:effectLst>
                  <a:outerShdw blurRad="38100" dist="38100" dir="2700000" algn="tl">
                    <a:srgbClr val="000000">
                      <a:alpha val="43137"/>
                    </a:srgbClr>
                  </a:outerShdw>
                </a:effectLst>
                <a:latin typeface="Berylium" panose="02000000000000000000" pitchFamily="2" charset="0"/>
              </a:rPr>
              <a:t>Creation and Struggle</a:t>
            </a:r>
            <a:endParaRPr lang="en-US" dirty="0"/>
          </a:p>
        </p:txBody>
      </p:sp>
      <p:sp>
        <p:nvSpPr>
          <p:cNvPr id="3" name="Content Placeholder 2"/>
          <p:cNvSpPr>
            <a:spLocks noGrp="1"/>
          </p:cNvSpPr>
          <p:nvPr>
            <p:ph idx="1"/>
          </p:nvPr>
        </p:nvSpPr>
        <p:spPr>
          <a:xfrm>
            <a:off x="5181600" y="1920240"/>
            <a:ext cx="9296400" cy="6080760"/>
          </a:xfrm>
        </p:spPr>
        <p:txBody>
          <a:bodyPr/>
          <a:lstStyle/>
          <a:p>
            <a:r>
              <a:rPr lang="en-US" sz="54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Our sin-induced experience…</a:t>
            </a:r>
          </a:p>
          <a:p>
            <a:pPr lvl="1"/>
            <a:r>
              <a:rPr lang="en-US" sz="4800" b="1" dirty="0" smtClean="0">
                <a:solidFill>
                  <a:schemeClr val="bg1"/>
                </a:solidFill>
                <a:effectLst>
                  <a:outerShdw blurRad="38100" dist="38100" dir="2700000" algn="tl">
                    <a:srgbClr val="000000">
                      <a:alpha val="43137"/>
                    </a:srgbClr>
                  </a:outerShdw>
                </a:effectLst>
                <a:latin typeface="Berylium" panose="02000000000000000000" pitchFamily="2" charset="0"/>
              </a:rPr>
              <a:t>Enmity</a:t>
            </a:r>
          </a:p>
          <a:p>
            <a:pPr lvl="1"/>
            <a:r>
              <a:rPr lang="en-US" sz="4800" b="1" dirty="0" smtClean="0">
                <a:solidFill>
                  <a:schemeClr val="bg1"/>
                </a:solidFill>
                <a:effectLst>
                  <a:outerShdw blurRad="38100" dist="38100" dir="2700000" algn="tl">
                    <a:srgbClr val="000000">
                      <a:alpha val="43137"/>
                    </a:srgbClr>
                  </a:outerShdw>
                </a:effectLst>
                <a:latin typeface="Berylium" panose="02000000000000000000" pitchFamily="2" charset="0"/>
              </a:rPr>
              <a:t>Pain</a:t>
            </a:r>
            <a:endParaRPr lang="en-US" sz="48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a:p>
            <a:pPr lvl="1"/>
            <a:r>
              <a:rPr lang="en-US" sz="4800" b="1" dirty="0" smtClean="0">
                <a:solidFill>
                  <a:schemeClr val="bg1"/>
                </a:solidFill>
                <a:effectLst>
                  <a:outerShdw blurRad="38100" dist="38100" dir="2700000" algn="tl">
                    <a:srgbClr val="000000">
                      <a:alpha val="43137"/>
                    </a:srgbClr>
                  </a:outerShdw>
                </a:effectLst>
                <a:latin typeface="Berylium" panose="02000000000000000000" pitchFamily="2" charset="0"/>
              </a:rPr>
              <a:t>Grief</a:t>
            </a:r>
          </a:p>
          <a:p>
            <a:pPr lvl="1"/>
            <a:r>
              <a:rPr lang="en-US" sz="48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rPr>
              <a:t>Toil</a:t>
            </a:r>
          </a:p>
          <a:p>
            <a:pPr lvl="1"/>
            <a:r>
              <a:rPr lang="en-US" sz="4800" b="1" dirty="0" smtClean="0">
                <a:solidFill>
                  <a:schemeClr val="bg1"/>
                </a:solidFill>
                <a:effectLst>
                  <a:outerShdw blurRad="38100" dist="38100" dir="2700000" algn="tl">
                    <a:srgbClr val="000000">
                      <a:alpha val="43137"/>
                    </a:srgbClr>
                  </a:outerShdw>
                </a:effectLst>
                <a:latin typeface="Berylium" panose="02000000000000000000" pitchFamily="2" charset="0"/>
              </a:rPr>
              <a:t>Opposition</a:t>
            </a:r>
            <a:endParaRPr lang="en-US" sz="48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a:p>
            <a:pPr lvl="1"/>
            <a:endParaRPr lang="en-US" sz="4200" b="1" u="none" strike="noStrike" baseline="0" dirty="0" smtClean="0">
              <a:solidFill>
                <a:schemeClr val="bg1"/>
              </a:solidFill>
              <a:effectLst>
                <a:outerShdw blurRad="38100" dist="38100" dir="2700000" algn="tl">
                  <a:srgbClr val="000000">
                    <a:alpha val="43137"/>
                  </a:srgbClr>
                </a:outerShdw>
              </a:effectLst>
              <a:latin typeface="Berylium" panose="02000000000000000000" pitchFamily="2" charset="0"/>
            </a:endParaRPr>
          </a:p>
        </p:txBody>
      </p:sp>
    </p:spTree>
    <p:extLst>
      <p:ext uri="{BB962C8B-B14F-4D97-AF65-F5344CB8AC3E}">
        <p14:creationId xmlns:p14="http://schemas.microsoft.com/office/powerpoint/2010/main" val="307701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329566"/>
            <a:ext cx="9982200" cy="1270634"/>
          </a:xfrm>
        </p:spPr>
        <p:txBody>
          <a:bodyPr>
            <a:noAutofit/>
          </a:bodyPr>
          <a:lstStyle/>
          <a:p>
            <a:r>
              <a:rPr lang="en-US" sz="5400" b="1" dirty="0" smtClean="0">
                <a:solidFill>
                  <a:schemeClr val="bg1"/>
                </a:solidFill>
                <a:effectLst>
                  <a:outerShdw blurRad="38100" dist="38100" dir="2700000" algn="tl">
                    <a:srgbClr val="000000">
                      <a:alpha val="43137"/>
                    </a:srgbClr>
                  </a:outerShdw>
                </a:effectLst>
                <a:latin typeface="Berylium" panose="02000000000000000000" pitchFamily="2" charset="0"/>
              </a:rPr>
              <a:t>Struggle…Dangerous Dysfunction</a:t>
            </a:r>
            <a:endParaRPr lang="en-US" sz="54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57800" y="2286000"/>
            <a:ext cx="3770600" cy="24384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6600" y="4343400"/>
            <a:ext cx="4762500" cy="28575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64264" y="2133600"/>
            <a:ext cx="3810000" cy="2743200"/>
          </a:xfrm>
          <a:prstGeom prst="rect">
            <a:avLst/>
          </a:prstGeom>
        </p:spPr>
      </p:pic>
    </p:spTree>
    <p:extLst>
      <p:ext uri="{BB962C8B-B14F-4D97-AF65-F5344CB8AC3E}">
        <p14:creationId xmlns:p14="http://schemas.microsoft.com/office/powerpoint/2010/main" val="31318088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1417</TotalTime>
  <Words>394</Words>
  <Application>Microsoft Office PowerPoint</Application>
  <PresentationFormat>Custom</PresentationFormat>
  <Paragraphs>59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Christmas Longings</vt:lpstr>
      <vt:lpstr>PowerPoint Presentation</vt:lpstr>
      <vt:lpstr>PowerPoint Presentation</vt:lpstr>
      <vt:lpstr>PowerPoint Presentation</vt:lpstr>
      <vt:lpstr>PowerPoint Presentation</vt:lpstr>
      <vt:lpstr>Creation and Struggle</vt:lpstr>
      <vt:lpstr>Creation and Struggle</vt:lpstr>
      <vt:lpstr>Struggle…Dangerous Dysfunction</vt:lpstr>
      <vt:lpstr>Struggle…Dangerous Dysfunction</vt:lpstr>
      <vt:lpstr>Struggle…Dangerous Dysfunction</vt:lpstr>
      <vt:lpstr>Struggle…Mortality</vt:lpstr>
      <vt:lpstr>Struggle…Mortality</vt:lpstr>
      <vt:lpstr>Struggle…Mortality</vt:lpstr>
      <vt:lpstr>The Hope of the Messiah</vt:lpstr>
      <vt:lpstr>The Hope of the Messiah</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Smouse</dc:creator>
  <cp:lastModifiedBy>Dan Smouse</cp:lastModifiedBy>
  <cp:revision>41</cp:revision>
  <dcterms:created xsi:type="dcterms:W3CDTF">2018-12-01T18:38:39Z</dcterms:created>
  <dcterms:modified xsi:type="dcterms:W3CDTF">2018-12-09T16:22:38Z</dcterms:modified>
</cp:coreProperties>
</file>