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92" r:id="rId4"/>
    <p:sldId id="293" r:id="rId5"/>
    <p:sldId id="294" r:id="rId6"/>
    <p:sldId id="295" r:id="rId7"/>
    <p:sldId id="296" r:id="rId8"/>
    <p:sldId id="297" r:id="rId9"/>
    <p:sldId id="302" r:id="rId10"/>
    <p:sldId id="304" r:id="rId11"/>
    <p:sldId id="264" r:id="rId12"/>
    <p:sldId id="299" r:id="rId13"/>
    <p:sldId id="300" r:id="rId14"/>
    <p:sldId id="301" r:id="rId15"/>
    <p:sldId id="288" r:id="rId16"/>
    <p:sldId id="305" r:id="rId17"/>
    <p:sldId id="303" r:id="rId18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5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8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2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1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8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2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3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9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5298-584A-4141-8F17-EC5D34BF40D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841E6-CB22-43A4-9B27-68236A87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0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0" y="457200"/>
            <a:ext cx="8945880" cy="76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2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29566"/>
            <a:ext cx="8717280" cy="13716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 thought she knew…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920240"/>
            <a:ext cx="9296400" cy="608076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had marriage plans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would’ve had family plans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had routines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had a context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Life was essentially set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had no idea…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endParaRPr lang="en-US" sz="48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pPr lvl="1"/>
            <a:endParaRPr lang="en-US" sz="42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9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0" y="457200"/>
            <a:ext cx="8945880" cy="76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u="none" strike="noStrike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Luke 1:26-33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Now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in the sixth month the angel Gabriel was sent from God to a city in Galilee called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Nazareth, to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a virgin engaged to a man whose name was Joseph, of the descendants of David; and the virgin’s name was Mary.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3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0" y="457200"/>
            <a:ext cx="8945880" cy="76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And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coming in, he said to her, “Greetings, favored one! The Lord is with you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.” But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was very perplexed at this statement, and kept pondering what kind of salutation this was.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24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0" y="457200"/>
            <a:ext cx="8945880" cy="76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angel said to her, “Do not be afraid, Mary; for you have found favor with God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. “And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behold, you will conceive in your womb and bear a son, and you shall name Him Jesus.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69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0" y="457200"/>
            <a:ext cx="8945880" cy="762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“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He will be great and will be called the Son of the Most High; and the Lord God will give Him the throne of His father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David; and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He will reign over the house of Jacob forever, and His kingdom will have no end.”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New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American Standard Bible : 1995 Update.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LaHabra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, CA : The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Lockman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 Foundation,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1995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4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29566"/>
            <a:ext cx="8717280" cy="13716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 did not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920240"/>
            <a:ext cx="9296400" cy="608076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Her relationship with God</a:t>
            </a:r>
          </a:p>
          <a:p>
            <a:pPr lvl="1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was ordinary and common</a:t>
            </a:r>
          </a:p>
          <a:p>
            <a:pPr lvl="1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was part of the crowd</a:t>
            </a:r>
          </a:p>
          <a:p>
            <a:pPr lvl="1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was nothing special</a:t>
            </a:r>
          </a:p>
          <a:p>
            <a:pPr lvl="1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was like everyone else</a:t>
            </a:r>
          </a:p>
          <a:p>
            <a:pPr lvl="1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She was chosen and favored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endParaRPr lang="en-US" sz="48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pPr lvl="1"/>
            <a:endParaRPr lang="en-US" sz="42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1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29566"/>
            <a:ext cx="8717280" cy="13716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 did not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920240"/>
            <a:ext cx="9296400" cy="6309360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Her family’s future</a:t>
            </a:r>
          </a:p>
          <a:p>
            <a:pPr lvl="1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Her son will be God’s son</a:t>
            </a:r>
          </a:p>
          <a:p>
            <a:pPr lvl="1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Her son will be the Promised One</a:t>
            </a:r>
          </a:p>
          <a:p>
            <a:pPr lvl="1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They were no longer ordinary 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r>
              <a:rPr lang="en-US" sz="5400" b="1" u="none" strike="noStrike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</a:t>
            </a:r>
            <a:r>
              <a:rPr lang="en-US" sz="5400" b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 power and work of God</a:t>
            </a:r>
          </a:p>
          <a:p>
            <a:pPr lvl="1"/>
            <a:r>
              <a:rPr lang="en-US" sz="48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In her</a:t>
            </a:r>
          </a:p>
          <a:p>
            <a:pPr lvl="1"/>
            <a:r>
              <a:rPr lang="en-US" sz="4800" b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Through her</a:t>
            </a:r>
            <a:endParaRPr lang="en-US" sz="48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pPr lvl="1"/>
            <a:endParaRPr lang="en-US" sz="42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95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29566"/>
            <a:ext cx="8717280" cy="13716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D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o you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920240"/>
            <a:ext cx="9296400" cy="608076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 are highly favored?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 have no reason to fear?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 Son, the King on the throne</a:t>
            </a:r>
          </a:p>
          <a:p>
            <a:pPr lvl="1"/>
            <a:r>
              <a:rPr lang="en-US" sz="4800" b="1" u="none" strike="noStrike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Came</a:t>
            </a:r>
            <a:r>
              <a:rPr lang="en-US" sz="4800" b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 for you</a:t>
            </a:r>
          </a:p>
          <a:p>
            <a:pPr lvl="1"/>
            <a:r>
              <a:rPr lang="en-US" sz="48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Lived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 and fought for you</a:t>
            </a:r>
          </a:p>
          <a:p>
            <a:pPr lvl="1"/>
            <a:r>
              <a:rPr lang="en-US" sz="4800" b="1" u="none" strike="noStrike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Died for you</a:t>
            </a:r>
            <a:endParaRPr lang="en-US" sz="48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pPr lvl="1"/>
            <a:endParaRPr lang="en-US" sz="42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0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2400"/>
            <a:ext cx="92202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Mary, did 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will one day walk on water?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Mary, did 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will save our sons and daughters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?</a:t>
            </a:r>
            <a:endParaRPr lang="en-US" sz="54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2400"/>
            <a:ext cx="92202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Did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has come to make you new?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This child that you've delivered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Will soon deliver you</a:t>
            </a:r>
          </a:p>
          <a:p>
            <a:endParaRPr lang="en-US" sz="54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2400"/>
            <a:ext cx="92202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, did 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will give sight to a blind man?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Mary, did 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will calm a storm with His hand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?</a:t>
            </a:r>
            <a:endParaRPr lang="en-US" sz="54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1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2400"/>
            <a:ext cx="92202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Did 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has walked where angels trod?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And when you kiss your little baby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You've kissed the face of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God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5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2400"/>
            <a:ext cx="92202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Mary, did you know?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 blind will see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 deaf will hear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And the dead will live again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 lame will leap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 dumb will speak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The praises of the Lamb</a:t>
            </a:r>
          </a:p>
        </p:txBody>
      </p:sp>
    </p:spTree>
    <p:extLst>
      <p:ext uri="{BB962C8B-B14F-4D97-AF65-F5344CB8AC3E}">
        <p14:creationId xmlns:p14="http://schemas.microsoft.com/office/powerpoint/2010/main" val="23706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2400"/>
            <a:ext cx="92202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Mary, did 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is Lord of all creation?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Mary, did 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will one day rule the nations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?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9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2400"/>
            <a:ext cx="92202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Did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 know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That your baby boy is heaven's perfect Lamb?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This sleeping child you're holding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Is the Great I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Am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Oh Mary did you know?</a:t>
            </a:r>
          </a:p>
        </p:txBody>
      </p:sp>
    </p:spTree>
    <p:extLst>
      <p:ext uri="{BB962C8B-B14F-4D97-AF65-F5344CB8AC3E}">
        <p14:creationId xmlns:p14="http://schemas.microsoft.com/office/powerpoint/2010/main" val="2179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29566"/>
            <a:ext cx="8717280" cy="13716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D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o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920240"/>
            <a:ext cx="9296400" cy="608076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 hope…but nope!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 plan…but nope!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 dream…but nope!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ylium" panose="02000000000000000000" pitchFamily="2" charset="0"/>
              </a:rPr>
              <a:t>You worry…but nope!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endParaRPr lang="en-US" sz="48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  <a:p>
            <a:pPr lvl="1"/>
            <a:endParaRPr lang="en-US" sz="4200" b="1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2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559</Words>
  <Application>Microsoft Office PowerPoint</Application>
  <PresentationFormat>Custom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you know?</vt:lpstr>
      <vt:lpstr>Mary thought she knew…</vt:lpstr>
      <vt:lpstr>PowerPoint Presentation</vt:lpstr>
      <vt:lpstr>PowerPoint Presentation</vt:lpstr>
      <vt:lpstr>PowerPoint Presentation</vt:lpstr>
      <vt:lpstr>PowerPoint Presentation</vt:lpstr>
      <vt:lpstr>Mary did not know…</vt:lpstr>
      <vt:lpstr>Mary did not know…</vt:lpstr>
      <vt:lpstr>Do you know…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51</cp:revision>
  <dcterms:created xsi:type="dcterms:W3CDTF">2018-12-01T18:38:39Z</dcterms:created>
  <dcterms:modified xsi:type="dcterms:W3CDTF">2018-12-16T16:26:33Z</dcterms:modified>
</cp:coreProperties>
</file>