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8"/>
  </p:notesMasterIdLst>
  <p:handoutMasterIdLst>
    <p:handoutMasterId r:id="rId29"/>
  </p:handoutMasterIdLst>
  <p:sldIdLst>
    <p:sldId id="312" r:id="rId5"/>
    <p:sldId id="516" r:id="rId6"/>
    <p:sldId id="517" r:id="rId7"/>
    <p:sldId id="518" r:id="rId8"/>
    <p:sldId id="520" r:id="rId9"/>
    <p:sldId id="349" r:id="rId10"/>
    <p:sldId id="443" r:id="rId11"/>
    <p:sldId id="488" r:id="rId12"/>
    <p:sldId id="513" r:id="rId13"/>
    <p:sldId id="514" r:id="rId14"/>
    <p:sldId id="515" r:id="rId15"/>
    <p:sldId id="490" r:id="rId16"/>
    <p:sldId id="519" r:id="rId17"/>
    <p:sldId id="522" r:id="rId18"/>
    <p:sldId id="521" r:id="rId19"/>
    <p:sldId id="523" r:id="rId20"/>
    <p:sldId id="524" r:id="rId21"/>
    <p:sldId id="525" r:id="rId22"/>
    <p:sldId id="526" r:id="rId23"/>
    <p:sldId id="527" r:id="rId24"/>
    <p:sldId id="528" r:id="rId25"/>
    <p:sldId id="529" r:id="rId26"/>
    <p:sldId id="492" r:id="rId27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3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7E243-4132-411A-AE1F-1A53AA7CF435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D5244-8EEF-4C12-8B35-A6FD30060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54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0EDA-1297-4B25-9E37-CC1E24A14B3D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2F0AF-899E-412E-8F0A-58EDDBD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8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29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19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5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18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4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14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40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0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25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61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7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78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66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40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101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16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53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20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45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39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69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38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28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857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86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65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3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640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0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630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226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3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6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8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3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057400"/>
            <a:ext cx="13167360" cy="3810000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258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But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Paul went down and fell upon him, and after embracing him, he said, “Do not be troubled, for his life is in him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.”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When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he had gone back up and had broken the bread and eaten, he talked with them a long while until daybreak, and then left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9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They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took away the boy alive, and were greatly comforted.</a:t>
            </a:r>
          </a:p>
          <a:p>
            <a:pPr marL="0" lvl="0" indent="0" defTabSz="1305942">
              <a:buNone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New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LaHabra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 CA : The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Lockman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5785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9022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Sleep? Paul?!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9022080" cy="66294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People and places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Paul’s heart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Verifiable history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Two intense events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Seemingly unrelated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Both uniquely emotional</a:t>
            </a:r>
          </a:p>
        </p:txBody>
      </p:sp>
    </p:spTree>
    <p:extLst>
      <p:ext uri="{BB962C8B-B14F-4D97-AF65-F5344CB8AC3E}">
        <p14:creationId xmlns:p14="http://schemas.microsoft.com/office/powerpoint/2010/main" val="410277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9022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Sleeping can be fatal!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9022080" cy="6629400"/>
          </a:xfrm>
          <a:noFill/>
          <a:ln w="28575">
            <a:noFill/>
          </a:ln>
        </p:spPr>
        <p:txBody>
          <a:bodyPr>
            <a:normAutofit lnSpcReduction="10000"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In a room with people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 well lit room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Precariously perched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Paul teaching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Sleep came slowly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Sleep come suddenly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Fell to his death</a:t>
            </a: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0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186956"/>
            <a:ext cx="9022080" cy="47244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25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Get the picture?!</a:t>
            </a: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8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9022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Call to Wakefulness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9022080" cy="66294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Leaders of the church at Ephesus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Poignant and powerful meeting…last one!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Two instructions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Be on guard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Be alert</a:t>
            </a: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48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9022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Call to Wakefulness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9022080" cy="66294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Be on guard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Be attentive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Be devoted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Be Addicted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Ship coming into harbor</a:t>
            </a:r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4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9022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Call to Wakefulness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9022080" cy="66294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Yourself and others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Wolves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Destruction from within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Slowly deceptive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Drawing away from Christ</a:t>
            </a: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9022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Call to Wakefulness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9022080" cy="66294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Be alert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Vigilant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Watchful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To be fully awake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To prevent </a:t>
            </a:r>
            <a:r>
              <a:rPr lang="en-US" sz="4800" b="1" i="1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or avoid calamity</a:t>
            </a:r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5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9022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Back in Acts!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Unhindered Harvest (28:30-31)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God’s Plan (Matthew 28:18-20)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God’s Assurance (1:8)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0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186956"/>
            <a:ext cx="9022080" cy="47244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25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Get the picture?!</a:t>
            </a: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44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9022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Call to Wakefulness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9022080" cy="66294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Narrative isn’t merely a running chronology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Concern is never mere history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Unconnected events connected for the readers benefit</a:t>
            </a:r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4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9022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How to stay awake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9022080" cy="66294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Paul’s example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Engage with people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Committed to the Bible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Heart of repentance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Know our place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An eternal perspective</a:t>
            </a: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5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4456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381001"/>
            <a:ext cx="7074054" cy="6705599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Being in</a:t>
            </a:r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 the light and being taught are never enough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Take responsibility</a:t>
            </a:r>
          </a:p>
          <a:p>
            <a:pPr lvl="1"/>
            <a:r>
              <a:rPr lang="en-US" sz="48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For yourself</a:t>
            </a:r>
          </a:p>
          <a:p>
            <a:pPr lvl="1"/>
            <a:r>
              <a:rPr lang="en-US" sz="48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For the body</a:t>
            </a:r>
            <a:endParaRPr lang="en-US" sz="48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" t="5263" r="16087"/>
          <a:stretch/>
        </p:blipFill>
        <p:spPr>
          <a:xfrm>
            <a:off x="0" y="0"/>
            <a:ext cx="7543800" cy="69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9022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Back in Acts!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Flow of Acts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Disciples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Peter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Paul </a:t>
            </a:r>
          </a:p>
        </p:txBody>
      </p:sp>
    </p:spTree>
    <p:extLst>
      <p:ext uri="{BB962C8B-B14F-4D97-AF65-F5344CB8AC3E}">
        <p14:creationId xmlns:p14="http://schemas.microsoft.com/office/powerpoint/2010/main" val="168111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9022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Back in Acts!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Paul on the move</a:t>
            </a:r>
          </a:p>
          <a:p>
            <a:pPr lvl="1"/>
            <a:r>
              <a:rPr lang="en-US" sz="4800" b="1" i="1" dirty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3rd journey</a:t>
            </a:r>
          </a:p>
          <a:p>
            <a:pPr lvl="1"/>
            <a:r>
              <a:rPr lang="en-US" sz="4800" b="1" i="1" dirty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Strengthening </a:t>
            </a:r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churches (15:36)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Heading to Jerusalem (19:21, 20:16, Romans 15:25-27)</a:t>
            </a:r>
            <a:endParaRPr lang="en-US" sz="4800" b="1" i="1" dirty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59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9022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Back in Acts!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Storyline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Risen Christ ascended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Holy Spirit descended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Gospel spread in spite of opposition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Imminent danger…sleep</a:t>
            </a:r>
            <a:endParaRPr lang="en-US" sz="4800" b="1" i="1" dirty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Acts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20:7-12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On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 first day of the week, when we were gathered together to break bread, </a:t>
            </a:r>
          </a:p>
        </p:txBody>
      </p:sp>
    </p:spTree>
    <p:extLst>
      <p:ext uri="{BB962C8B-B14F-4D97-AF65-F5344CB8AC3E}">
        <p14:creationId xmlns:p14="http://schemas.microsoft.com/office/powerpoint/2010/main" val="33594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Paul began talking to them, intending to leave the next day, and he prolonged his message until midnight. 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There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were many lamps in the upper room where we were gathered together. And there was a young man named </a:t>
            </a:r>
            <a:r>
              <a:rPr lang="en-US" sz="5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Eutychus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sitting on the window sill, sinking into a deep sleep; </a:t>
            </a:r>
          </a:p>
        </p:txBody>
      </p:sp>
    </p:spTree>
    <p:extLst>
      <p:ext uri="{BB962C8B-B14F-4D97-AF65-F5344CB8AC3E}">
        <p14:creationId xmlns:p14="http://schemas.microsoft.com/office/powerpoint/2010/main" val="28178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as Paul kept on talking, he was overcome by sleep and fell down from the third floor and was picked up dead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62572</TotalTime>
  <Words>457</Words>
  <Application>Microsoft Office PowerPoint</Application>
  <PresentationFormat>Custom</PresentationFormat>
  <Paragraphs>106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Office Theme</vt:lpstr>
      <vt:lpstr>1_Office Theme</vt:lpstr>
      <vt:lpstr>2_Office Theme</vt:lpstr>
      <vt:lpstr>3_Office Theme</vt:lpstr>
      <vt:lpstr>PowerPoint Presentation</vt:lpstr>
      <vt:lpstr>Back in Acts!</vt:lpstr>
      <vt:lpstr>Back in Acts!</vt:lpstr>
      <vt:lpstr>Back in Acts!</vt:lpstr>
      <vt:lpstr>Back in Acts!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Sleep? Paul?!</vt:lpstr>
      <vt:lpstr>Sleeping can be fatal!</vt:lpstr>
      <vt:lpstr>PowerPoint Presentation</vt:lpstr>
      <vt:lpstr>Call to Wakefulness</vt:lpstr>
      <vt:lpstr>Call to Wakefulness</vt:lpstr>
      <vt:lpstr>Call to Wakefulness</vt:lpstr>
      <vt:lpstr>Call to Wakefulness</vt:lpstr>
      <vt:lpstr>PowerPoint Presentation</vt:lpstr>
      <vt:lpstr>Call to Wakefulness</vt:lpstr>
      <vt:lpstr>How to stay awake</vt:lpstr>
      <vt:lpstr>Reaping the Harvest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768</cp:revision>
  <cp:lastPrinted>2018-07-01T15:47:10Z</cp:lastPrinted>
  <dcterms:created xsi:type="dcterms:W3CDTF">2017-04-19T20:10:12Z</dcterms:created>
  <dcterms:modified xsi:type="dcterms:W3CDTF">2019-01-13T16:54:20Z</dcterms:modified>
</cp:coreProperties>
</file>