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0"/>
  </p:notesMasterIdLst>
  <p:handoutMasterIdLst>
    <p:handoutMasterId r:id="rId21"/>
  </p:handoutMasterIdLst>
  <p:sldIdLst>
    <p:sldId id="312" r:id="rId4"/>
    <p:sldId id="516" r:id="rId5"/>
    <p:sldId id="517" r:id="rId6"/>
    <p:sldId id="349" r:id="rId7"/>
    <p:sldId id="443" r:id="rId8"/>
    <p:sldId id="488" r:id="rId9"/>
    <p:sldId id="513" r:id="rId10"/>
    <p:sldId id="514" r:id="rId11"/>
    <p:sldId id="515" r:id="rId12"/>
    <p:sldId id="529" r:id="rId13"/>
    <p:sldId id="533" r:id="rId14"/>
    <p:sldId id="530" r:id="rId15"/>
    <p:sldId id="532" r:id="rId16"/>
    <p:sldId id="534" r:id="rId17"/>
    <p:sldId id="535" r:id="rId18"/>
    <p:sldId id="492" r:id="rId19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2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1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1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4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0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25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6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2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85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6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5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37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6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0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3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2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Servant Submits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 matter the path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path of suffering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20:22-24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21:4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21:11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1</a:t>
            </a:r>
            <a:r>
              <a:rPr lang="en-US" sz="4800" b="1" i="1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Peter 4:12-19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Servant Submits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Suffering even to death</a:t>
            </a:r>
          </a:p>
          <a:p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</a:t>
            </a: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teadfast conviction</a:t>
            </a:r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9784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Servant and Gossip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Suffering in the Body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Inhibits trust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Instills fear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Why it happens</a:t>
            </a:r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Product of jealousy</a:t>
            </a:r>
          </a:p>
          <a:p>
            <a:pPr lvl="1"/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Gives us 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influence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Gore amid the glory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9784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Servant and Gossip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Handle with humility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Concern was not about “self”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Concern was about the gospel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9784080" cy="1981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Servant and Unjust Suffering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590800"/>
            <a:ext cx="9022080" cy="56388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Same accusation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Physical rather than emotional</a:t>
            </a:r>
          </a:p>
          <a:p>
            <a:pPr lvl="1"/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ragged away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Sought to kill him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Put in chains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9784080" cy="2133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Servant and Unjust Suffering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743200"/>
            <a:ext cx="9022080" cy="5486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Handle with humility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Concern was not about “self”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Concern was about the gospel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Appealed to the law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381001"/>
            <a:ext cx="7074054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servant submits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servant is not about “self”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gospel is our manifesto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5263" r="16087"/>
          <a:stretch/>
        </p:blipFill>
        <p:spPr>
          <a:xfrm>
            <a:off x="0" y="0"/>
            <a:ext cx="7543800" cy="6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Acts Storyline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Unhindered Harvest (28:30-31)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</a:t>
            </a: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 historical record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facts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manner</a:t>
            </a:r>
          </a:p>
        </p:txBody>
      </p:sp>
    </p:spTree>
    <p:extLst>
      <p:ext uri="{BB962C8B-B14F-4D97-AF65-F5344CB8AC3E}">
        <p14:creationId xmlns:p14="http://schemas.microsoft.com/office/powerpoint/2010/main" val="6160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Acts Storyline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Encouragement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Understanding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Role of our testimony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Role of our attitude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Role as a servant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21:10-14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As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we were staying there for some days, a prophet named </a:t>
            </a:r>
            <a:r>
              <a:rPr lang="en-US" sz="5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Agabus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came down from Judea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coming to us, he took Paul’s belt and bound his own feet and hands, and said, “This is what the Holy Spirit says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: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‘In this way the Jews at Jerusalem will bind the man who owns this belt and deliver him into the hands of the Gentiles.’ ”</a:t>
            </a: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we had heard this, we as well as the local residents began begging him not to go up to Jerusalem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 answered, “What are you doing, weeping and breaking my heart? For I am ready not only to be bound, but even to die at Jerusalem for the name of the Lord Jesus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since he would not be persuaded, we fell silent, remarking, “The will of the Lord be done!”</a:t>
            </a: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5249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64878</TotalTime>
  <Words>350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3_Office Theme</vt:lpstr>
      <vt:lpstr>PowerPoint Presentation</vt:lpstr>
      <vt:lpstr>The Acts Storyline</vt:lpstr>
      <vt:lpstr>The Acts Storyline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Servant Submits</vt:lpstr>
      <vt:lpstr>The Servant Submits</vt:lpstr>
      <vt:lpstr>The Servant and Gossip</vt:lpstr>
      <vt:lpstr>The Servant and Gossip</vt:lpstr>
      <vt:lpstr>The Servant and Unjust Suffering</vt:lpstr>
      <vt:lpstr>The Servant and Unjust Suffering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793</cp:revision>
  <cp:lastPrinted>2019-01-13T16:55:05Z</cp:lastPrinted>
  <dcterms:created xsi:type="dcterms:W3CDTF">2017-04-19T20:10:12Z</dcterms:created>
  <dcterms:modified xsi:type="dcterms:W3CDTF">2019-01-20T16:52:19Z</dcterms:modified>
</cp:coreProperties>
</file>