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312" r:id="rId4"/>
    <p:sldId id="516" r:id="rId5"/>
    <p:sldId id="349" r:id="rId6"/>
    <p:sldId id="443" r:id="rId7"/>
    <p:sldId id="488" r:id="rId8"/>
    <p:sldId id="513" r:id="rId9"/>
    <p:sldId id="514" r:id="rId10"/>
    <p:sldId id="529" r:id="rId11"/>
    <p:sldId id="530" r:id="rId12"/>
    <p:sldId id="531" r:id="rId13"/>
    <p:sldId id="532" r:id="rId14"/>
    <p:sldId id="533" r:id="rId15"/>
    <p:sldId id="492" r:id="rId16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5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1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4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2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6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8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85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7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3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2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Paul’s Response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was humble (23:4-5)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was at peace (24:10-21)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didn’t waver (24:24-27; 26:19-23)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Response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Gave assurance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(23:11)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Kept him locked up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(23:10, 35; 24:22-27)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Allowed accusations to continue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48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chs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 24-25)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Sustained him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(23:16-22; 24:23)</a:t>
            </a: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God’s Response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Provided platform to be a witness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the Jews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government officials</a:t>
            </a:r>
          </a:p>
          <a:p>
            <a:pPr lvl="2"/>
            <a:r>
              <a:rPr lang="en-US" sz="4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Felix (</a:t>
            </a:r>
            <a:r>
              <a:rPr lang="en-US" sz="42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ch.</a:t>
            </a:r>
            <a:r>
              <a:rPr lang="en-US" sz="4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24)</a:t>
            </a:r>
          </a:p>
          <a:p>
            <a:pPr lvl="2"/>
            <a:r>
              <a:rPr lang="en-US" sz="4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Festus (</a:t>
            </a:r>
            <a:r>
              <a:rPr lang="en-US" sz="42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ch.</a:t>
            </a:r>
            <a:r>
              <a:rPr lang="en-US" sz="4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25)</a:t>
            </a:r>
          </a:p>
          <a:p>
            <a:pPr lvl="2"/>
            <a:r>
              <a:rPr lang="en-US" sz="4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Agrippa (</a:t>
            </a:r>
            <a:r>
              <a:rPr lang="en-US" sz="42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ch.</a:t>
            </a:r>
            <a:r>
              <a:rPr lang="en-US" sz="4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26)</a:t>
            </a:r>
            <a:endParaRPr lang="en-US" sz="36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Manage our expectations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It’s all about “purpose”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Sustenance not comfort</a:t>
            </a:r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Acts Storyline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Unhindered Harvest (28:30-31)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story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man’s story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Paul’s story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23:10-13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as a great dissension was developing, the commander was afraid Paul would be torn to pieces by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them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ordered the troops to go down and take him away from them by force, and bring him into the barracks.</a:t>
            </a:r>
          </a:p>
        </p:txBody>
      </p:sp>
    </p:spTree>
    <p:extLst>
      <p:ext uri="{BB962C8B-B14F-4D97-AF65-F5344CB8AC3E}">
        <p14:creationId xmlns:p14="http://schemas.microsoft.com/office/powerpoint/2010/main" val="3531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on the night immediately following, the Lord stood at his side and said, “Take courage; for as you have solemnly witnessed to My cause at Jerusalem, so you must witness at Rome also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it was day, the Jews formed a conspiracy and bound themselves under an oath, saying that they would neither eat nor drink until they had killed Paul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were more than forty who formed this plot.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111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Paul’s Predicament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Attacked by a Jewish mob (Ch. 21)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Arrested by the Romans (Ch. 21)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Continual threat of violence (23:2, 12-15)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90220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Paul’s Predicament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9022080" cy="6629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Religious charges (23:6; 24:17-21; 25:19)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Criminal charges (24:5; cf. 21:38)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64935</TotalTime>
  <Words>319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3_Office Theme</vt:lpstr>
      <vt:lpstr>PowerPoint Presentation</vt:lpstr>
      <vt:lpstr>The Acts Storyline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Paul’s Predicament</vt:lpstr>
      <vt:lpstr>Paul’s Predicament</vt:lpstr>
      <vt:lpstr>Paul’s Response</vt:lpstr>
      <vt:lpstr>God’s Response</vt:lpstr>
      <vt:lpstr>God’s Response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806</cp:revision>
  <cp:lastPrinted>2019-01-13T16:55:05Z</cp:lastPrinted>
  <dcterms:created xsi:type="dcterms:W3CDTF">2017-04-19T20:10:12Z</dcterms:created>
  <dcterms:modified xsi:type="dcterms:W3CDTF">2019-02-03T16:40:13Z</dcterms:modified>
</cp:coreProperties>
</file>