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312" r:id="rId3"/>
    <p:sldId id="542" r:id="rId4"/>
    <p:sldId id="349" r:id="rId5"/>
    <p:sldId id="530" r:id="rId6"/>
    <p:sldId id="531" r:id="rId7"/>
    <p:sldId id="532" r:id="rId8"/>
    <p:sldId id="548" r:id="rId9"/>
    <p:sldId id="549" r:id="rId10"/>
    <p:sldId id="533" r:id="rId11"/>
    <p:sldId id="537" r:id="rId12"/>
    <p:sldId id="550" r:id="rId13"/>
    <p:sldId id="551" r:id="rId14"/>
    <p:sldId id="492" r:id="rId15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9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59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8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47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99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98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20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4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82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75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1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04800"/>
            <a:ext cx="107746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Unhindered Servant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Not hindered by hindrances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Delay and disaster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Chains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Inconveniences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04800"/>
            <a:ext cx="107746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Unhindered Servant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Not hindered by an attitude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Past experiences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Presumption and assumption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Apathy 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04800"/>
            <a:ext cx="107746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Unhindered Servant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Not hindered by rejection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Know the truth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Faith in God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Trust His word</a:t>
            </a:r>
          </a:p>
          <a:p>
            <a:pPr lvl="1"/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Joy in serving Jesus</a:t>
            </a: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381001"/>
            <a:ext cx="7074054" cy="67055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Our resolve must be bigger than our hindrances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Our faith must be bigger than our obstacles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t="5263" r="16087"/>
          <a:stretch/>
        </p:blipFill>
        <p:spPr>
          <a:xfrm>
            <a:off x="0" y="0"/>
            <a:ext cx="7543800" cy="69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04800"/>
            <a:ext cx="10088880" cy="1371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lvl="0" defTabSz="1305942">
              <a:spcBef>
                <a:spcPct val="20000"/>
              </a:spcBef>
            </a:pPr>
            <a:r>
              <a:rPr lang="en-US" sz="6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Acts…The END!</a:t>
            </a:r>
            <a:endParaRPr lang="en-US" sz="6000" b="1" u="sng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3246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April 23, 2017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22 months</a:t>
            </a:r>
          </a:p>
          <a:p>
            <a:r>
              <a:rPr lang="en-US" sz="5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About 96 weeks</a:t>
            </a:r>
          </a:p>
          <a:p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One stage of </a:t>
            </a:r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our </a:t>
            </a:r>
            <a:r>
              <a:rPr lang="en-US" sz="4800" b="1" i="1" dirty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journey is over, another begins</a:t>
            </a:r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</a:t>
            </a:r>
          </a:p>
          <a:p>
            <a:r>
              <a:rPr lang="en-US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We must be unhindered</a:t>
            </a:r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28:23-28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When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they had set a day for Paul, they came to him at his lodging in large numbers; and he was explaining to them by solemnly testifying about the kingdom of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God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trying to persuade them concerning Jesus, from both the Law of Moses and from the Prophets, from morning until evening.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Some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were being persuaded by the things spoken, but others would not believe.</a:t>
            </a:r>
          </a:p>
          <a:p>
            <a:pPr marL="0" lvl="0" indent="0" defTabSz="1305942">
              <a:buNone/>
            </a:pP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when they did not agree with one another, they began leaving after Paul had spoken one parting word, “The Holy Spirit rightly spoke through Isaiah the prophet to your fathers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saying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‘Go to this people and say, “You will keep on hearing, but will not understand; And you will keep on seeing, but will not perceive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heart of this people has become dull, And with their ears they scarcely hear, And they have closed their eyes; </a:t>
            </a:r>
          </a:p>
        </p:txBody>
      </p:sp>
    </p:spTree>
    <p:extLst>
      <p:ext uri="{BB962C8B-B14F-4D97-AF65-F5344CB8AC3E}">
        <p14:creationId xmlns:p14="http://schemas.microsoft.com/office/powerpoint/2010/main" val="32486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Otherwise they might see with their eyes, And hear with their ears, And understand with their heart and return, And I would heal them.” ’</a:t>
            </a:r>
          </a:p>
        </p:txBody>
      </p:sp>
    </p:spTree>
    <p:extLst>
      <p:ext uri="{BB962C8B-B14F-4D97-AF65-F5344CB8AC3E}">
        <p14:creationId xmlns:p14="http://schemas.microsoft.com/office/powerpoint/2010/main" val="33933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Therefore let it be known to you that this salvation of God has been sent to the Gentiles; they will also listen.”</a:t>
            </a:r>
          </a:p>
          <a:p>
            <a:pPr marL="0" lvl="0" indent="0" defTabSz="1305942">
              <a:buNone/>
            </a:pPr>
            <a:endParaRPr lang="en-US" sz="1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18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1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18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1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18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1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1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20979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65663</TotalTime>
  <Words>337</Words>
  <Application>Microsoft Office PowerPoint</Application>
  <PresentationFormat>Custom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Acts…The END!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Unhindered Servant</vt:lpstr>
      <vt:lpstr>The Unhindered Servant</vt:lpstr>
      <vt:lpstr>The Unhindered Servant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849</cp:revision>
  <cp:lastPrinted>2019-01-13T16:55:05Z</cp:lastPrinted>
  <dcterms:created xsi:type="dcterms:W3CDTF">2017-04-19T20:10:12Z</dcterms:created>
  <dcterms:modified xsi:type="dcterms:W3CDTF">2019-02-24T15:36:12Z</dcterms:modified>
</cp:coreProperties>
</file>