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  <p:sldMasterId id="2147483720" r:id="rId4"/>
  </p:sldMasterIdLst>
  <p:notesMasterIdLst>
    <p:notesMasterId r:id="rId23"/>
  </p:notesMasterIdLst>
  <p:handoutMasterIdLst>
    <p:handoutMasterId r:id="rId24"/>
  </p:handoutMasterIdLst>
  <p:sldIdLst>
    <p:sldId id="312" r:id="rId5"/>
    <p:sldId id="542" r:id="rId6"/>
    <p:sldId id="553" r:id="rId7"/>
    <p:sldId id="530" r:id="rId8"/>
    <p:sldId id="531" r:id="rId9"/>
    <p:sldId id="532" r:id="rId10"/>
    <p:sldId id="533" r:id="rId11"/>
    <p:sldId id="552" r:id="rId12"/>
    <p:sldId id="550" r:id="rId13"/>
    <p:sldId id="555" r:id="rId14"/>
    <p:sldId id="556" r:id="rId15"/>
    <p:sldId id="557" r:id="rId16"/>
    <p:sldId id="560" r:id="rId17"/>
    <p:sldId id="561" r:id="rId18"/>
    <p:sldId id="562" r:id="rId19"/>
    <p:sldId id="563" r:id="rId20"/>
    <p:sldId id="558" r:id="rId21"/>
    <p:sldId id="559" r:id="rId22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7E243-4132-411A-AE1F-1A53AA7CF435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5244-8EEF-4C12-8B35-A6FD30060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54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0EDA-1297-4B25-9E37-CC1E24A14B3D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F0AF-899E-412E-8F0A-58EDDBD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95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59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8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47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99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98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20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4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82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75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6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29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61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76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96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60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11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9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34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24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41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23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98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81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82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02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34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9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96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29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328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9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1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2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7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057400"/>
            <a:ext cx="13167360" cy="3810000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04800"/>
            <a:ext cx="107746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</a:t>
            </a: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Storyline</a:t>
            </a:r>
            <a:endParaRPr lang="en-US" sz="6000" b="1" u="sng" dirty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 and Sinners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 saving sinners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 empowering saved sinners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 using saved sinners to accomplish His purposes</a:t>
            </a:r>
            <a:endParaRPr lang="en-US" sz="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5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04800"/>
            <a:ext cx="107746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</a:t>
            </a: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Storyline</a:t>
            </a:r>
            <a:endParaRPr lang="en-US" sz="6000" b="1" u="sng" dirty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22020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External Hindrances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Religious persecution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Political persecution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Spiritual indifference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Cultural pressure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Extended inconveniences</a:t>
            </a:r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1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04800"/>
            <a:ext cx="107746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</a:t>
            </a: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Storyline</a:t>
            </a:r>
            <a:endParaRPr lang="en-US" sz="6000" b="1" u="sng" dirty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220200" cy="6324600"/>
          </a:xfrm>
          <a:noFill/>
          <a:ln w="28575">
            <a:noFill/>
          </a:ln>
        </p:spPr>
        <p:txBody>
          <a:bodyPr>
            <a:normAutofit lnSpcReduction="10000"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In</a:t>
            </a:r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ternal Hindrances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Sin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Division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Human neediness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No hindrance hindered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All hindrances turned into a witness</a:t>
            </a:r>
          </a:p>
        </p:txBody>
      </p:sp>
    </p:spTree>
    <p:extLst>
      <p:ext uri="{BB962C8B-B14F-4D97-AF65-F5344CB8AC3E}">
        <p14:creationId xmlns:p14="http://schemas.microsoft.com/office/powerpoint/2010/main" val="64879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Communion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9022080" cy="6629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Celebrating Communion Compels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Assurance of Victory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On the cross all hindrances defeated</a:t>
            </a:r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1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Bread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9022080" cy="6629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Body of Jesus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Jesus defeated sin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enemy inside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enemy outside</a:t>
            </a:r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9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Cup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9022080" cy="6629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Blood of Jesus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Promise fulfilled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Persecution unable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Politics unable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Culture unable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Nothing stopped Him</a:t>
            </a:r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12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04800"/>
            <a:ext cx="107746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</a:t>
            </a: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Story Goes On</a:t>
            </a:r>
            <a:endParaRPr lang="en-US" sz="6000" b="1" u="sng" dirty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22020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Story never ended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Same storyline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Same main character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Different sinners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Me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8432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Acts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28:30-31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he stayed two full years in his own rented quarters and was welcoming all who came to him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preaching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kingdom of God and teaching concerning the Lord Jesus Christ with all openness, unhindered.</a:t>
            </a:r>
          </a:p>
          <a:p>
            <a:pPr marL="0" lvl="0" indent="0" defTabSz="1305942">
              <a:buNone/>
            </a:pP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18654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304800"/>
            <a:ext cx="100888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Acts…SO WHAT?!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It’s history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It’s a great testimony</a:t>
            </a:r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It’s our heritage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But…</a:t>
            </a:r>
          </a:p>
          <a:p>
            <a:pPr marL="653110" lvl="1" indent="0">
              <a:buNone/>
            </a:pPr>
            <a:r>
              <a:rPr lang="en-US" sz="9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SO WHAT?!</a:t>
            </a:r>
            <a:endParaRPr lang="en-US" sz="96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Acts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1:4-8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Gathering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them together, He commanded them not to leave Jerusalem, but to wait for what the Father had promised, “Which,” He said, “you heard of from Me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;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John baptized with water, but you will be baptized with the Holy Spirit not many days from now.”</a:t>
            </a:r>
          </a:p>
          <a:p>
            <a:pPr marL="0" lvl="0" indent="0" defTabSz="1305942">
              <a:buNone/>
            </a:pP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7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So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when they had come together, they were asking Him, saying, “Lord, is it at this time You are restoring the kingdom to Israel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?”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He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said to them, “It is not for you to know times or epochs which the Father has fixed by His own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authority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you will receive power when the Holy Spirit has come upon you; </a:t>
            </a:r>
            <a:endParaRPr lang="en-US" sz="18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you shall be My witnesses both in Jerusalem, and in all Judea and Samaria, and even to the remotest part of the earth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1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18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1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18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1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18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12700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04800"/>
            <a:ext cx="107746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</a:t>
            </a: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Main Character</a:t>
            </a:r>
            <a:endParaRPr lang="en-US" sz="6000" b="1" u="sng" dirty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Not Christian All-Stars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Holy Spirit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Mentioned 70 times in 28 chapters</a:t>
            </a:r>
            <a:endParaRPr lang="en-US" sz="1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65722</TotalTime>
  <Words>377</Words>
  <Application>Microsoft Office PowerPoint</Application>
  <PresentationFormat>Custom</PresentationFormat>
  <Paragraphs>77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1_Office Theme</vt:lpstr>
      <vt:lpstr>2_Office Theme</vt:lpstr>
      <vt:lpstr>3_Office Theme</vt:lpstr>
      <vt:lpstr>PowerPoint Presentation</vt:lpstr>
      <vt:lpstr>Acts…SO WHAT?!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Main Character</vt:lpstr>
      <vt:lpstr>The Storyline</vt:lpstr>
      <vt:lpstr>The Storyline</vt:lpstr>
      <vt:lpstr>The Storyline</vt:lpstr>
      <vt:lpstr>Communion</vt:lpstr>
      <vt:lpstr>The Bread</vt:lpstr>
      <vt:lpstr>The Cup</vt:lpstr>
      <vt:lpstr>The Story Goes 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868</cp:revision>
  <cp:lastPrinted>2019-01-13T16:55:05Z</cp:lastPrinted>
  <dcterms:created xsi:type="dcterms:W3CDTF">2017-04-19T20:10:12Z</dcterms:created>
  <dcterms:modified xsi:type="dcterms:W3CDTF">2019-03-03T16:11:51Z</dcterms:modified>
</cp:coreProperties>
</file>