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9"/>
  </p:handoutMasterIdLst>
  <p:sldIdLst>
    <p:sldId id="257" r:id="rId3"/>
    <p:sldId id="259" r:id="rId4"/>
    <p:sldId id="258" r:id="rId5"/>
    <p:sldId id="256" r:id="rId6"/>
    <p:sldId id="260" r:id="rId7"/>
    <p:sldId id="261" r:id="rId8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C338-D192-430E-99AE-8FA56ACC6FF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947FC-9CFE-4F3C-BB50-F39EBA8A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8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2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58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1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7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3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41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4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1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19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83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2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FEBDF-7E6B-4F90-9454-D2602A8F7972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3DD93-6228-4030-9E98-55FD23425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2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007D-4ED2-4790-A8D6-939FB6CFE0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6FA-BDB9-4C6A-810C-00EDA82783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1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39100"/>
            <a:ext cx="13167360" cy="1371600"/>
          </a:xfrm>
        </p:spPr>
        <p:txBody>
          <a:bodyPr/>
          <a:lstStyle/>
          <a:p>
            <a:r>
              <a:rPr lang="en-US" sz="6600" b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Happy Easter!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53163"/>
            <a:ext cx="8991600" cy="675043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Friday…Jesus died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Sunday…Jesus raised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A fact well-attested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Not trying to prove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Just want to answer…</a:t>
            </a:r>
          </a:p>
          <a:p>
            <a:pPr marL="0" indent="0" algn="ctr">
              <a:buNone/>
            </a:pPr>
            <a:r>
              <a:rPr lang="en-US" sz="48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SO WHAT?!</a:t>
            </a:r>
            <a:endParaRPr lang="en-US" sz="4800" b="1" i="1" dirty="0" smtClean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  <a:ea typeface="+mj-ea"/>
              <a:cs typeface="+mj-cs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71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39100"/>
            <a:ext cx="13167360" cy="1371600"/>
          </a:xfrm>
        </p:spPr>
        <p:txBody>
          <a:bodyPr/>
          <a:lstStyle/>
          <a:p>
            <a:r>
              <a:rPr lang="en-US" sz="6600" b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When we last saw Peter…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0" y="1479161"/>
            <a:ext cx="8229600" cy="675043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He had been to the top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He fell hard and fast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He had a complete meltdown</a:t>
            </a:r>
            <a:endParaRPr lang="en-US" sz="5400" b="1" i="1" dirty="0" smtClean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  <a:ea typeface="+mj-ea"/>
              <a:cs typeface="+mj-cs"/>
            </a:endParaRP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In full public view</a:t>
            </a:r>
            <a:endParaRPr lang="en-US" sz="5400" b="1" i="1" dirty="0" smtClean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  <a:ea typeface="+mj-ea"/>
              <a:cs typeface="+mj-cs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785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-3932"/>
            <a:ext cx="13167360" cy="1371600"/>
          </a:xfrm>
        </p:spPr>
        <p:txBody>
          <a:bodyPr/>
          <a:lstStyle/>
          <a:p>
            <a:r>
              <a:rPr lang="en-US" sz="6600" b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Peter…now what?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425372"/>
            <a:ext cx="13167360" cy="6804228"/>
          </a:xfrm>
        </p:spPr>
        <p:txBody>
          <a:bodyPr/>
          <a:lstStyle/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Can you imagine…</a:t>
            </a:r>
          </a:p>
          <a:p>
            <a:pPr lvl="1"/>
            <a:r>
              <a:rPr lang="en-US" sz="48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shame</a:t>
            </a:r>
          </a:p>
          <a:p>
            <a:pPr lvl="1"/>
            <a:r>
              <a:rPr lang="en-US" sz="48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embarrassment</a:t>
            </a:r>
          </a:p>
          <a:p>
            <a:pPr lvl="1"/>
            <a:r>
              <a:rPr lang="en-US" sz="48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lostness</a:t>
            </a:r>
          </a:p>
          <a:p>
            <a:pPr lvl="1"/>
            <a:r>
              <a:rPr lang="en-US" sz="48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loneliness</a:t>
            </a:r>
          </a:p>
        </p:txBody>
      </p:sp>
    </p:spTree>
    <p:extLst>
      <p:ext uri="{BB962C8B-B14F-4D97-AF65-F5344CB8AC3E}">
        <p14:creationId xmlns:p14="http://schemas.microsoft.com/office/powerpoint/2010/main" val="26566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-3932"/>
            <a:ext cx="13167360" cy="1371600"/>
          </a:xfrm>
        </p:spPr>
        <p:txBody>
          <a:bodyPr/>
          <a:lstStyle/>
          <a:p>
            <a:r>
              <a:rPr lang="en-US" sz="6600" b="1" dirty="0" smtClean="0">
                <a:ln w="6350">
                  <a:solidFill>
                    <a:prstClr val="black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entury Schoolbook" panose="02040604050505020304" pitchFamily="18" charset="0"/>
              </a:rPr>
              <a:t>Peter…now what?</a:t>
            </a:r>
            <a:endParaRPr lang="en-US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1425372"/>
            <a:ext cx="10774680" cy="6804228"/>
          </a:xfrm>
        </p:spPr>
        <p:txBody>
          <a:bodyPr/>
          <a:lstStyle/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Hope was gone </a:t>
            </a:r>
            <a:r>
              <a:rPr lang="en-US" sz="3600" b="1" i="1" dirty="0" smtClean="0">
                <a:ln w="6350">
                  <a:solidFill>
                    <a:prstClr val="black"/>
                  </a:solidFill>
                </a:ln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(Luke 24:13-21)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Fear had taken hold </a:t>
            </a:r>
            <a:r>
              <a:rPr lang="en-US" sz="3600" b="1" i="1" dirty="0" smtClean="0">
                <a:ln w="6350">
                  <a:solidFill>
                    <a:prstClr val="black"/>
                  </a:solidFill>
                </a:ln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(John 20:19)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Reality and truth did not connect </a:t>
            </a:r>
            <a:r>
              <a:rPr lang="en-US" sz="3600" b="1" i="1" dirty="0" smtClean="0">
                <a:ln w="6350">
                  <a:solidFill>
                    <a:prstClr val="black"/>
                  </a:solidFill>
                </a:ln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(John 20:8-9)</a:t>
            </a:r>
            <a:endParaRPr lang="en-US" sz="5400" b="1" i="1" dirty="0">
              <a:ln w="6350">
                <a:solidFill>
                  <a:prstClr val="black"/>
                </a:solidFill>
              </a:ln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Going back was all that made sense </a:t>
            </a:r>
            <a:r>
              <a:rPr lang="en-US" sz="3600" b="1" i="1" dirty="0" smtClean="0">
                <a:ln w="6350">
                  <a:solidFill>
                    <a:prstClr val="black"/>
                  </a:solidFill>
                </a:ln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(John 21:2-3)</a:t>
            </a:r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en-US" sz="3600" b="1" i="1" dirty="0" smtClean="0">
              <a:ln w="6350">
                <a:solidFill>
                  <a:prstClr val="black"/>
                </a:solidFill>
              </a:ln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2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9833" lvl="0" indent="-489833">
              <a:spcBef>
                <a:spcPct val="20000"/>
              </a:spcBef>
            </a:pPr>
            <a:r>
              <a:rPr lang="en-US" sz="66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And then…Jesus</a:t>
            </a:r>
            <a:endParaRPr lang="en-US" sz="6600" b="1" i="1" dirty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 revelation</a:t>
            </a:r>
          </a:p>
          <a:p>
            <a:pPr lvl="0"/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Restoration of fellowship</a:t>
            </a:r>
          </a:p>
          <a:p>
            <a:pPr lvl="0"/>
            <a:r>
              <a:rPr lang="en-US" sz="5400" b="1" i="1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</a:t>
            </a:r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estoration of relationship</a:t>
            </a:r>
          </a:p>
          <a:p>
            <a:pPr lvl="0"/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Realization of reality</a:t>
            </a:r>
            <a:endParaRPr lang="en-US" sz="5400" b="1" i="1" dirty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39100"/>
            <a:ext cx="13167360" cy="1371600"/>
          </a:xfrm>
        </p:spPr>
        <p:txBody>
          <a:bodyPr/>
          <a:lstStyle/>
          <a:p>
            <a:r>
              <a:rPr lang="en-US" sz="6600" b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Resurrection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53163"/>
            <a:ext cx="10363200" cy="675043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Gives us life and hope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Assures of our standing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Gives us joy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For those who truly believe</a:t>
            </a:r>
          </a:p>
          <a:p>
            <a:r>
              <a:rPr lang="en-US" sz="54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Will you love Him “more than these?” </a:t>
            </a:r>
            <a:r>
              <a:rPr lang="en-US" sz="3600" b="1" i="1" dirty="0" smtClean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(John 21:15)</a:t>
            </a:r>
          </a:p>
          <a:p>
            <a:endParaRPr lang="en-US" sz="4800" b="1" i="1" dirty="0" smtClean="0">
              <a:ln w="63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  <a:ea typeface="+mj-ea"/>
              <a:cs typeface="+mj-cs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229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147</Words>
  <Application>Microsoft Office PowerPoint</Application>
  <PresentationFormat>Custom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Happy Easter!</vt:lpstr>
      <vt:lpstr>When we last saw Peter…</vt:lpstr>
      <vt:lpstr>Peter…now what?</vt:lpstr>
      <vt:lpstr>Peter…now what?</vt:lpstr>
      <vt:lpstr>And then…Jesus</vt:lpstr>
      <vt:lpstr>The Resurrection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14</cp:revision>
  <cp:lastPrinted>2019-04-21T15:36:01Z</cp:lastPrinted>
  <dcterms:created xsi:type="dcterms:W3CDTF">2019-04-21T14:34:31Z</dcterms:created>
  <dcterms:modified xsi:type="dcterms:W3CDTF">2019-04-21T16:01:56Z</dcterms:modified>
</cp:coreProperties>
</file>