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5" r:id="rId2"/>
    <p:sldId id="264" r:id="rId3"/>
    <p:sldId id="293" r:id="rId4"/>
    <p:sldId id="256" r:id="rId5"/>
    <p:sldId id="262" r:id="rId6"/>
    <p:sldId id="280" r:id="rId7"/>
    <p:sldId id="263" r:id="rId8"/>
    <p:sldId id="294" r:id="rId9"/>
    <p:sldId id="295" r:id="rId10"/>
    <p:sldId id="284" r:id="rId11"/>
    <p:sldId id="296" r:id="rId12"/>
    <p:sldId id="287" r:id="rId13"/>
    <p:sldId id="288" r:id="rId14"/>
    <p:sldId id="276" r:id="rId15"/>
    <p:sldId id="297" r:id="rId16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1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C076-708B-4338-88FD-7A5B82D621F4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5A112-3FE5-44A9-9254-0765F119D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5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5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4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4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6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1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7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4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2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9970-FFE3-4383-A002-A2EE33E2361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4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They are given the curse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To Eve…pain and conflict will be her lot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To Adam…opposition and unending toil will be his lot</a:t>
            </a:r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0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They are given the curse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133600"/>
            <a:ext cx="14630400" cy="609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“Sin has turned the harmonious system of God-ordained roles into distasteful struggles…” </a:t>
            </a:r>
            <a:r>
              <a:rPr lang="en-US" sz="32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(MacArthur Study Bible)</a:t>
            </a:r>
          </a:p>
        </p:txBody>
      </p:sp>
    </p:spTree>
    <p:extLst>
      <p:ext uri="{BB962C8B-B14F-4D97-AF65-F5344CB8AC3E}">
        <p14:creationId xmlns:p14="http://schemas.microsoft.com/office/powerpoint/2010/main" val="3963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They are judged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Ongoing n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akedness and guilt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Expulsion with no chance to return</a:t>
            </a:r>
          </a:p>
          <a:p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2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They receive mercy and grace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seeks sinners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blessing remains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Relationships despite dysfunction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covered their shame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protected their lives</a:t>
            </a:r>
            <a:endParaRPr lang="en-US" sz="5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2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Where do the waters flow?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898880" cy="6309360"/>
          </a:xfrm>
        </p:spPr>
        <p:txBody>
          <a:bodyPr>
            <a:normAutofit/>
          </a:bodyPr>
          <a:lstStyle/>
          <a:p>
            <a:r>
              <a:rPr lang="en-US" sz="5400" b="1" i="1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judges sin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Eden is irreplaceable 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Pain and toil is a daily experience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There is grace and mercy to help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Learn to listen and lean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Long for heaven and eternity</a:t>
            </a:r>
            <a:endParaRPr lang="en-US" sz="5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828800"/>
            <a:ext cx="146304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“We leave this chapter with a sigh over the glory that was lost and with deep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regret…and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so it becomes a very helpful chapter for the one that is ready to accept it.” </a:t>
            </a:r>
            <a:r>
              <a:rPr lang="en-US" sz="32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200" b="1" i="1" dirty="0" err="1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Leupold</a:t>
            </a:r>
            <a:r>
              <a:rPr lang="en-US" sz="32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, pg. 185)</a:t>
            </a:r>
          </a:p>
          <a:p>
            <a:pPr marL="0" indent="0" algn="ctr">
              <a:buNone/>
            </a:pPr>
            <a:endParaRPr lang="en-US" sz="32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4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" y="103648"/>
            <a:ext cx="13167360" cy="1371600"/>
          </a:xfrm>
        </p:spPr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How did we get here?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676400"/>
            <a:ext cx="13167360" cy="655320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Satan is very wise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Eve questioned...</a:t>
            </a:r>
          </a:p>
          <a:p>
            <a:pPr lvl="1"/>
            <a:r>
              <a:rPr lang="en-US" sz="42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God’s Word</a:t>
            </a:r>
          </a:p>
          <a:p>
            <a:pPr lvl="1"/>
            <a:r>
              <a:rPr lang="en-US" sz="42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God’s Integrity</a:t>
            </a:r>
          </a:p>
          <a:p>
            <a:pPr lvl="1"/>
            <a:r>
              <a:rPr lang="en-US" sz="42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God’s Goodness</a:t>
            </a:r>
            <a:endParaRPr lang="en-US" sz="4200" dirty="0"/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Eve chose her “good” over God’s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Adam chose Eve over God</a:t>
            </a:r>
          </a:p>
        </p:txBody>
      </p:sp>
    </p:spTree>
    <p:extLst>
      <p:ext uri="{BB962C8B-B14F-4D97-AF65-F5344CB8AC3E}">
        <p14:creationId xmlns:p14="http://schemas.microsoft.com/office/powerpoint/2010/main" val="41330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2286000"/>
            <a:ext cx="13167360" cy="594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Now reality sets in…</a:t>
            </a:r>
            <a:endParaRPr lang="en-US" sz="96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Genesis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3:16-19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To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woman He said, “I will greatly multiply Your pain in childbirth, In pain you will bring forth children; Yet your desire will be for your husband, And he will rule over you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Then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to Adam He said, “Because you have listened to the voice of your wife, and have eaten from the tree about which I commanded you, saying, ‘You shall not eat from it’; Cursed is the ground because of you; In toil you will eat of it All the days of your life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 fontScale="92500"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Both thorns and thistles it shall grow for you; And you will eat the plants of the field;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By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sweat of your face You will eat bread, Till you return to the ground, Because from it you were taken; For you are dust, And to dust you shall return.”</a:t>
            </a:r>
          </a:p>
          <a:p>
            <a:pPr marL="0" lvl="0" indent="0" defTabSz="1305942">
              <a:buNone/>
            </a:pP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6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600" b="1" i="1" dirty="0" err="1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6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600" b="1" i="1" dirty="0" err="1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6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 Foundation, </a:t>
            </a:r>
            <a:r>
              <a:rPr lang="en-US" sz="2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1995</a:t>
            </a:r>
            <a:endParaRPr lang="en-US" sz="26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They experience death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Death…Not what you think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Death…Not primarily physical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Death is separation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Covering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Hiding in fear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Blaming and accusing</a:t>
            </a:r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1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They experience death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20240"/>
            <a:ext cx="14630400" cy="6309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“Mistrust and fear have…taken th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 place of trust and free communion with Yahweh…instead of running to Him they run from Him…”</a:t>
            </a:r>
            <a:endParaRPr lang="en-US" sz="32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20240"/>
            <a:ext cx="14630400" cy="6309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“…in an entirely loveless fashion [Adam] lays the blame for it all first on his wife and then by wicked charge upon God Himself…”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sz="32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200" b="1" i="1" dirty="0" err="1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Leupold</a:t>
            </a:r>
            <a:r>
              <a:rPr lang="en-US" sz="32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, pp. 156 and 159)</a:t>
            </a:r>
          </a:p>
        </p:txBody>
      </p:sp>
    </p:spTree>
    <p:extLst>
      <p:ext uri="{BB962C8B-B14F-4D97-AF65-F5344CB8AC3E}">
        <p14:creationId xmlns:p14="http://schemas.microsoft.com/office/powerpoint/2010/main" val="484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458</Words>
  <Application>Microsoft Office PowerPoint</Application>
  <PresentationFormat>Custom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How did we get here?</vt:lpstr>
      <vt:lpstr>PowerPoint Presentation</vt:lpstr>
      <vt:lpstr>PowerPoint Presentation</vt:lpstr>
      <vt:lpstr>PowerPoint Presentation</vt:lpstr>
      <vt:lpstr>PowerPoint Presentation</vt:lpstr>
      <vt:lpstr>They experience death</vt:lpstr>
      <vt:lpstr>They experience death</vt:lpstr>
      <vt:lpstr>PowerPoint Presentation</vt:lpstr>
      <vt:lpstr>They are given the curse</vt:lpstr>
      <vt:lpstr>They are given the curse</vt:lpstr>
      <vt:lpstr>They are judged</vt:lpstr>
      <vt:lpstr>They receive mercy and grace</vt:lpstr>
      <vt:lpstr>Where do the waters flow?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99</cp:revision>
  <cp:lastPrinted>2019-04-07T16:03:17Z</cp:lastPrinted>
  <dcterms:created xsi:type="dcterms:W3CDTF">2019-03-17T14:30:48Z</dcterms:created>
  <dcterms:modified xsi:type="dcterms:W3CDTF">2019-04-14T15:09:55Z</dcterms:modified>
</cp:coreProperties>
</file>