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65" r:id="rId2"/>
    <p:sldId id="264" r:id="rId3"/>
    <p:sldId id="277" r:id="rId4"/>
    <p:sldId id="278" r:id="rId5"/>
    <p:sldId id="282" r:id="rId6"/>
    <p:sldId id="256" r:id="rId7"/>
    <p:sldId id="262" r:id="rId8"/>
    <p:sldId id="280" r:id="rId9"/>
    <p:sldId id="281" r:id="rId10"/>
    <p:sldId id="279" r:id="rId11"/>
    <p:sldId id="263" r:id="rId12"/>
    <p:sldId id="284" r:id="rId13"/>
    <p:sldId id="266" r:id="rId14"/>
    <p:sldId id="283" r:id="rId15"/>
    <p:sldId id="272" r:id="rId16"/>
    <p:sldId id="285" r:id="rId17"/>
    <p:sldId id="276" r:id="rId18"/>
    <p:sldId id="286" r:id="rId19"/>
  </p:sldIdLst>
  <p:sldSz cx="14630400" cy="8229600"/>
  <p:notesSz cx="6858000" cy="9312275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630" y="-10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4C076-708B-4338-88FD-7A5B82D621F4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045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5045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5A112-3FE5-44A9-9254-0765F119D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55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9970-FFE3-4383-A002-A2EE33E23612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F5ED-842A-4D78-9763-9CDAB7360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758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9970-FFE3-4383-A002-A2EE33E23612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F5ED-842A-4D78-9763-9CDAB7360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43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72280" y="396240"/>
            <a:ext cx="5265421" cy="84258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942" y="396240"/>
            <a:ext cx="15557499" cy="84258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9970-FFE3-4383-A002-A2EE33E23612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F5ED-842A-4D78-9763-9CDAB7360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4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9970-FFE3-4383-A002-A2EE33E23612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F5ED-842A-4D78-9763-9CDAB7360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82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9970-FFE3-4383-A002-A2EE33E23612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F5ED-842A-4D78-9763-9CDAB7360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444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941" y="2305050"/>
            <a:ext cx="10411459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241" y="2305050"/>
            <a:ext cx="10411461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9970-FFE3-4383-A002-A2EE33E23612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F5ED-842A-4D78-9763-9CDAB7360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2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9970-FFE3-4383-A002-A2EE33E23612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F5ED-842A-4D78-9763-9CDAB7360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61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9970-FFE3-4383-A002-A2EE33E23612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F5ED-842A-4D78-9763-9CDAB7360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17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9970-FFE3-4383-A002-A2EE33E23612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F5ED-842A-4D78-9763-9CDAB7360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774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9970-FFE3-4383-A002-A2EE33E23612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F5ED-842A-4D78-9763-9CDAB7360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245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9970-FFE3-4383-A002-A2EE33E23612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F5ED-842A-4D78-9763-9CDAB7360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422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19970-FFE3-4383-A002-A2EE33E23612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CF5ED-842A-4D78-9763-9CDAB7360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40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3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228600"/>
            <a:ext cx="14173200" cy="7772400"/>
          </a:xfrm>
        </p:spPr>
        <p:txBody>
          <a:bodyPr>
            <a:norm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That </a:t>
            </a:r>
            <a:r>
              <a:rPr lang="en-US" sz="5400" b="1" i="1" dirty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they should put their confidence in God </a:t>
            </a:r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and </a:t>
            </a:r>
            <a:r>
              <a:rPr lang="en-US" sz="5400" b="1" i="1" dirty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not forget the works of God, </a:t>
            </a:r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but </a:t>
            </a:r>
            <a:r>
              <a:rPr lang="en-US" sz="5400" b="1" i="1" dirty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keep His commandments,</a:t>
            </a:r>
          </a:p>
          <a:p>
            <a:pPr marL="0" lvl="0" indent="0" defTabSz="1305942">
              <a:buNone/>
            </a:pPr>
            <a:endParaRPr lang="en-US" sz="5400" b="1" i="1" dirty="0" smtClean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endParaRPr lang="en-US" sz="2400" b="1" i="1" dirty="0" smtClean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endParaRPr lang="en-US" sz="2400" b="1" i="1" dirty="0" smtClean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endParaRPr lang="en-US" sz="2400" b="1" i="1" dirty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endParaRPr lang="en-US" sz="2400" b="1" i="1" dirty="0" smtClean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endParaRPr lang="en-US" sz="2400" b="1" i="1" dirty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endParaRPr lang="en-US" sz="2400" b="1" i="1" dirty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endParaRPr lang="en-US" sz="2400" b="1" i="1" dirty="0" smtClean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r>
              <a:rPr lang="en-US" sz="2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New American Standard Bible : 1995 Update. </a:t>
            </a:r>
            <a:r>
              <a:rPr lang="en-US" sz="2400" b="1" i="1" dirty="0" err="1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LaHabra</a:t>
            </a:r>
            <a:r>
              <a:rPr lang="en-US" sz="2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, CA : The </a:t>
            </a:r>
            <a:r>
              <a:rPr lang="en-US" sz="2400" b="1" i="1" dirty="0" err="1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Lockman</a:t>
            </a:r>
            <a:r>
              <a:rPr lang="en-US" sz="2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 Foundation, 1995</a:t>
            </a:r>
          </a:p>
        </p:txBody>
      </p:sp>
    </p:spTree>
    <p:extLst>
      <p:ext uri="{BB962C8B-B14F-4D97-AF65-F5344CB8AC3E}">
        <p14:creationId xmlns:p14="http://schemas.microsoft.com/office/powerpoint/2010/main" val="290086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66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Who’s watching the kids???</a:t>
            </a:r>
            <a:endParaRPr lang="en-US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004560"/>
          </a:xfrm>
        </p:spPr>
        <p:txBody>
          <a:bodyPr>
            <a:normAutofit/>
          </a:bodyPr>
          <a:lstStyle/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The nation – the community of God’s people</a:t>
            </a:r>
          </a:p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Parents</a:t>
            </a:r>
          </a:p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Grandparents</a:t>
            </a:r>
          </a:p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No exclusions</a:t>
            </a:r>
            <a:endParaRPr lang="en-US" sz="4800" b="1" i="1" dirty="0" smtClean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71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66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The Command to us All</a:t>
            </a:r>
            <a:endParaRPr lang="en-US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Hear and heed instruction</a:t>
            </a:r>
          </a:p>
          <a:p>
            <a:pPr lvl="1"/>
            <a:r>
              <a:rPr lang="en-US" sz="48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The parable and dark sayings</a:t>
            </a:r>
          </a:p>
          <a:p>
            <a:pPr lvl="1"/>
            <a:r>
              <a:rPr lang="en-US" sz="48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The riddles and enigmas of life</a:t>
            </a:r>
            <a:endParaRPr lang="en-US" sz="4800" b="1" i="1" dirty="0" smtClean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Understand it</a:t>
            </a:r>
          </a:p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Reveal it</a:t>
            </a:r>
          </a:p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What is it? (vss. 9-72)</a:t>
            </a:r>
            <a:endParaRPr lang="en-US" sz="5400" b="1" i="1" dirty="0" smtClean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81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0045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“…thos</a:t>
            </a:r>
            <a:r>
              <a:rPr lang="en-US" sz="60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e matters of history which are so hard to understand: the unyielding stubbornness of God’s people over against His unwavering faithfulness.</a:t>
            </a:r>
            <a:endParaRPr lang="en-US" sz="2400" b="1" i="1" dirty="0" smtClean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64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0045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How can…people spurn such grace? How can God continue to manifest such longsuffering? These are the great enigmas of history.”</a:t>
            </a:r>
            <a:r>
              <a:rPr lang="en-US" sz="60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 </a:t>
            </a:r>
            <a:r>
              <a:rPr lang="en-US" sz="36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(</a:t>
            </a:r>
            <a:r>
              <a:rPr lang="en-US" sz="3600" b="1" i="1" dirty="0" err="1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Leupold</a:t>
            </a:r>
            <a:r>
              <a:rPr lang="en-US" sz="36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, pp. </a:t>
            </a:r>
            <a:r>
              <a:rPr lang="en-US" sz="36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563-564</a:t>
            </a:r>
            <a:r>
              <a:rPr lang="en-US" sz="36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)</a:t>
            </a:r>
            <a:endParaRPr lang="en-US" sz="3600" b="1" i="1" dirty="0" smtClean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1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66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What is the curriculum?</a:t>
            </a:r>
            <a:endParaRPr lang="en-US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 lnSpcReduction="10000"/>
          </a:bodyPr>
          <a:lstStyle/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The praises of God</a:t>
            </a:r>
          </a:p>
          <a:p>
            <a:pPr lvl="1"/>
            <a:r>
              <a:rPr lang="en-US" sz="48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His attributes, His greatness</a:t>
            </a:r>
          </a:p>
          <a:p>
            <a:pPr lvl="1"/>
            <a:r>
              <a:rPr lang="en-US" sz="48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His works</a:t>
            </a:r>
          </a:p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The Law of God</a:t>
            </a:r>
          </a:p>
          <a:p>
            <a:pPr lvl="1"/>
            <a:r>
              <a:rPr lang="en-US" sz="4800" b="1" i="1" dirty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The necessity of obedience</a:t>
            </a:r>
          </a:p>
          <a:p>
            <a:pPr lvl="1"/>
            <a:r>
              <a:rPr lang="en-US" sz="4800" b="1" i="1" dirty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The need for a </a:t>
            </a:r>
            <a:r>
              <a:rPr lang="en-US" sz="48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Savior</a:t>
            </a:r>
          </a:p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The image of God</a:t>
            </a:r>
          </a:p>
        </p:txBody>
      </p:sp>
    </p:spTree>
    <p:extLst>
      <p:ext uri="{BB962C8B-B14F-4D97-AF65-F5344CB8AC3E}">
        <p14:creationId xmlns:p14="http://schemas.microsoft.com/office/powerpoint/2010/main" val="365752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66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What is the goal?</a:t>
            </a:r>
            <a:endParaRPr lang="en-US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Confidence in God</a:t>
            </a:r>
          </a:p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Remember God</a:t>
            </a:r>
          </a:p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Obey God</a:t>
            </a:r>
          </a:p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To not repeat history</a:t>
            </a:r>
          </a:p>
          <a:p>
            <a:pPr lvl="1"/>
            <a:r>
              <a:rPr lang="en-US" sz="48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Hearts prepared to obey</a:t>
            </a:r>
          </a:p>
          <a:p>
            <a:pPr lvl="1"/>
            <a:r>
              <a:rPr lang="en-US" sz="48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Life set on faithfulness</a:t>
            </a:r>
          </a:p>
        </p:txBody>
      </p:sp>
    </p:spTree>
    <p:extLst>
      <p:ext uri="{BB962C8B-B14F-4D97-AF65-F5344CB8AC3E}">
        <p14:creationId xmlns:p14="http://schemas.microsoft.com/office/powerpoint/2010/main" val="396625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66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Where do the waters flow?</a:t>
            </a:r>
            <a:endParaRPr lang="en-US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898880" cy="6309360"/>
          </a:xfrm>
        </p:spPr>
        <p:txBody>
          <a:bodyPr>
            <a:normAutofit/>
          </a:bodyPr>
          <a:lstStyle/>
          <a:p>
            <a:r>
              <a:rPr lang="en-US" sz="5400" b="1" i="1" dirty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As </a:t>
            </a:r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God’s people </a:t>
            </a:r>
            <a:r>
              <a:rPr lang="en-US" sz="5400" b="1" i="1" dirty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we need to be generationally </a:t>
            </a:r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driven</a:t>
            </a:r>
          </a:p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Not about influence, it’s about content. What are you teaching?</a:t>
            </a:r>
          </a:p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Kids don’t need to know how great they are, they need to know how great God is.</a:t>
            </a:r>
          </a:p>
        </p:txBody>
      </p:sp>
    </p:spTree>
    <p:extLst>
      <p:ext uri="{BB962C8B-B14F-4D97-AF65-F5344CB8AC3E}">
        <p14:creationId xmlns:p14="http://schemas.microsoft.com/office/powerpoint/2010/main" val="318771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66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Where do the waters flow?</a:t>
            </a:r>
            <a:endParaRPr lang="en-US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898880" cy="6309360"/>
          </a:xfrm>
        </p:spPr>
        <p:txBody>
          <a:bodyPr>
            <a:normAutofit/>
          </a:bodyPr>
          <a:lstStyle/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It’s not about raising nice kids, but about God-honoring kids</a:t>
            </a:r>
          </a:p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It’s about teaching kids that life is not about them, but about God</a:t>
            </a:r>
          </a:p>
        </p:txBody>
      </p:sp>
    </p:spTree>
    <p:extLst>
      <p:ext uri="{BB962C8B-B14F-4D97-AF65-F5344CB8AC3E}">
        <p14:creationId xmlns:p14="http://schemas.microsoft.com/office/powerpoint/2010/main" val="415602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66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The Headwaters</a:t>
            </a:r>
            <a:endParaRPr lang="en-US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004560"/>
          </a:xfrm>
        </p:spPr>
        <p:txBody>
          <a:bodyPr>
            <a:normAutofit/>
          </a:bodyPr>
          <a:lstStyle/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God’s revelation of Himself</a:t>
            </a:r>
          </a:p>
          <a:p>
            <a:pPr lvl="1"/>
            <a:r>
              <a:rPr lang="en-US" sz="48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His character</a:t>
            </a:r>
          </a:p>
          <a:p>
            <a:pPr lvl="1"/>
            <a:r>
              <a:rPr lang="en-US" sz="48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His attributes</a:t>
            </a:r>
          </a:p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Not about proving but displaying</a:t>
            </a:r>
          </a:p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God’s revelation of His image</a:t>
            </a:r>
          </a:p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God’s revelation of purpose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13301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66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The Headwaters</a:t>
            </a:r>
            <a:endParaRPr lang="en-US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004560"/>
          </a:xfrm>
        </p:spPr>
        <p:txBody>
          <a:bodyPr>
            <a:normAutofit/>
          </a:bodyPr>
          <a:lstStyle/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Our Purpose</a:t>
            </a:r>
          </a:p>
          <a:p>
            <a:pPr lvl="1"/>
            <a:r>
              <a:rPr lang="en-US" sz="48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To serve and obey</a:t>
            </a:r>
          </a:p>
          <a:p>
            <a:pPr lvl="1"/>
            <a:r>
              <a:rPr lang="en-US" sz="48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To do so as His image</a:t>
            </a:r>
          </a:p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Our Purpose</a:t>
            </a:r>
          </a:p>
          <a:p>
            <a:pPr lvl="1"/>
            <a:r>
              <a:rPr lang="en-US" sz="48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Rule…flora and fauna</a:t>
            </a:r>
          </a:p>
          <a:p>
            <a:pPr lvl="1"/>
            <a:r>
              <a:rPr lang="en-US" sz="48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Subdue…off-spring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13608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66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The Headwaters</a:t>
            </a:r>
            <a:endParaRPr lang="en-US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898880" cy="6309360"/>
          </a:xfrm>
        </p:spPr>
        <p:txBody>
          <a:bodyPr>
            <a:normAutofit lnSpcReduction="10000"/>
          </a:bodyPr>
          <a:lstStyle/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Subdue</a:t>
            </a:r>
          </a:p>
          <a:p>
            <a:pPr lvl="1"/>
            <a:r>
              <a:rPr lang="en-US" sz="48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Bring into subjection</a:t>
            </a:r>
          </a:p>
          <a:p>
            <a:pPr lvl="1"/>
            <a:r>
              <a:rPr lang="en-US" sz="48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Bring into bondage</a:t>
            </a:r>
          </a:p>
          <a:p>
            <a:pPr lvl="1"/>
            <a:r>
              <a:rPr lang="en-US" sz="48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To keep under</a:t>
            </a:r>
            <a:endParaRPr lang="en-US" sz="4800" dirty="0">
              <a:latin typeface="Century Schoolbook" panose="02040604050505020304" pitchFamily="18" charset="0"/>
            </a:endParaRPr>
          </a:p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To the Creator</a:t>
            </a:r>
          </a:p>
          <a:p>
            <a:pPr lvl="1"/>
            <a:r>
              <a:rPr lang="en-US" sz="48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His will</a:t>
            </a:r>
          </a:p>
          <a:p>
            <a:pPr lvl="1"/>
            <a:r>
              <a:rPr lang="en-US" sz="48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His instruction</a:t>
            </a:r>
          </a:p>
        </p:txBody>
      </p:sp>
    </p:spTree>
    <p:extLst>
      <p:ext uri="{BB962C8B-B14F-4D97-AF65-F5344CB8AC3E}">
        <p14:creationId xmlns:p14="http://schemas.microsoft.com/office/powerpoint/2010/main" val="81855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66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The Headwaters</a:t>
            </a:r>
            <a:endParaRPr lang="en-US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898880" cy="6309360"/>
          </a:xfrm>
        </p:spPr>
        <p:txBody>
          <a:bodyPr>
            <a:normAutofit/>
          </a:bodyPr>
          <a:lstStyle/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As His image it is our primary responsibility to bring children into subjection to the Creator, the Lord.</a:t>
            </a:r>
          </a:p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To that end…Psalm 78</a:t>
            </a:r>
            <a:endParaRPr lang="en-US" sz="4800" b="1" i="1" dirty="0" smtClean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92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228600"/>
            <a:ext cx="14173200" cy="7772400"/>
          </a:xfrm>
        </p:spPr>
        <p:txBody>
          <a:bodyPr>
            <a:norm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Psalm 78:1-7</a:t>
            </a:r>
            <a:endParaRPr lang="en-US" sz="5400" b="1" i="1" dirty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Listen</a:t>
            </a:r>
            <a:r>
              <a:rPr lang="en-US" sz="5400" b="1" i="1" dirty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, O my people, to my instruction; </a:t>
            </a:r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incline </a:t>
            </a:r>
            <a:r>
              <a:rPr lang="en-US" sz="5400" b="1" i="1" dirty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your ears to the words of my </a:t>
            </a:r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mouth. I </a:t>
            </a:r>
            <a:r>
              <a:rPr lang="en-US" sz="5400" b="1" i="1" dirty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will open my mouth in a parable; I will utter dark sayings of </a:t>
            </a:r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old, which </a:t>
            </a:r>
            <a:r>
              <a:rPr lang="en-US" sz="5400" b="1" i="1" dirty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we have heard and known, </a:t>
            </a:r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and </a:t>
            </a:r>
            <a:r>
              <a:rPr lang="en-US" sz="5400" b="1" i="1" dirty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our fathers have told us.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9668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228600"/>
            <a:ext cx="14173200" cy="7772400"/>
          </a:xfrm>
        </p:spPr>
        <p:txBody>
          <a:bodyPr>
            <a:norm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We </a:t>
            </a:r>
            <a:r>
              <a:rPr lang="en-US" sz="5400" b="1" i="1" dirty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will not conceal them from their children, </a:t>
            </a:r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but </a:t>
            </a:r>
            <a:r>
              <a:rPr lang="en-US" sz="5400" b="1" i="1" dirty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tell to the generation to come the praises of the Lord, </a:t>
            </a:r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and </a:t>
            </a:r>
            <a:r>
              <a:rPr lang="en-US" sz="5400" b="1" i="1" dirty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His strength and His wondrous works that He has done</a:t>
            </a:r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5400" b="1" i="1" dirty="0" smtClean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07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228600"/>
            <a:ext cx="14173200" cy="7772400"/>
          </a:xfrm>
        </p:spPr>
        <p:txBody>
          <a:bodyPr>
            <a:norm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For </a:t>
            </a:r>
            <a:r>
              <a:rPr lang="en-US" sz="5400" b="1" i="1" dirty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He established a testimony in Jacob And appointed a law in Israel, </a:t>
            </a:r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which </a:t>
            </a:r>
            <a:r>
              <a:rPr lang="en-US" sz="5400" b="1" i="1" dirty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He commanded our fathers </a:t>
            </a:r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that </a:t>
            </a:r>
            <a:r>
              <a:rPr lang="en-US" sz="5400" b="1" i="1" dirty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they should teach them to their children</a:t>
            </a:r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,</a:t>
            </a:r>
            <a:endParaRPr lang="en-US" sz="5400" b="1" i="1" dirty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1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228600"/>
            <a:ext cx="14173200" cy="7772400"/>
          </a:xfrm>
        </p:spPr>
        <p:txBody>
          <a:bodyPr>
            <a:norm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That </a:t>
            </a:r>
            <a:r>
              <a:rPr lang="en-US" sz="5400" b="1" i="1" dirty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the generation to come might know, even the children yet to be born, </a:t>
            </a:r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that </a:t>
            </a:r>
            <a:r>
              <a:rPr lang="en-US" sz="5400" b="1" i="1" dirty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they may arise and tell them to their children</a:t>
            </a:r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,</a:t>
            </a:r>
            <a:endParaRPr lang="en-US" sz="5400" b="1" i="1" dirty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12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508</Words>
  <Application>Microsoft Office PowerPoint</Application>
  <PresentationFormat>Custom</PresentationFormat>
  <Paragraphs>76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The Headwaters</vt:lpstr>
      <vt:lpstr>The Headwaters</vt:lpstr>
      <vt:lpstr>The Headwaters</vt:lpstr>
      <vt:lpstr>The Headwaters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Who’s watching the kids???</vt:lpstr>
      <vt:lpstr>The Command to us All</vt:lpstr>
      <vt:lpstr>PowerPoint Presentation</vt:lpstr>
      <vt:lpstr>PowerPoint Presentation</vt:lpstr>
      <vt:lpstr>What is the curriculum?</vt:lpstr>
      <vt:lpstr>What is the goal?</vt:lpstr>
      <vt:lpstr>Where do the waters flow?</vt:lpstr>
      <vt:lpstr>Where do the waters flow?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Smouse</dc:creator>
  <cp:lastModifiedBy>Dan Smouse</cp:lastModifiedBy>
  <cp:revision>46</cp:revision>
  <dcterms:created xsi:type="dcterms:W3CDTF">2019-03-17T14:30:48Z</dcterms:created>
  <dcterms:modified xsi:type="dcterms:W3CDTF">2019-03-31T16:03:36Z</dcterms:modified>
</cp:coreProperties>
</file>