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65" r:id="rId2"/>
    <p:sldId id="316" r:id="rId3"/>
    <p:sldId id="256" r:id="rId4"/>
    <p:sldId id="305" r:id="rId5"/>
    <p:sldId id="306" r:id="rId6"/>
    <p:sldId id="307" r:id="rId7"/>
    <p:sldId id="313" r:id="rId8"/>
    <p:sldId id="314" r:id="rId9"/>
    <p:sldId id="315" r:id="rId10"/>
    <p:sldId id="280" r:id="rId11"/>
    <p:sldId id="284" r:id="rId12"/>
    <p:sldId id="318" r:id="rId13"/>
    <p:sldId id="317" r:id="rId14"/>
    <p:sldId id="319" r:id="rId15"/>
    <p:sldId id="320" r:id="rId16"/>
    <p:sldId id="321" r:id="rId17"/>
    <p:sldId id="322" r:id="rId18"/>
    <p:sldId id="323" r:id="rId19"/>
    <p:sldId id="276" r:id="rId20"/>
  </p:sldIdLst>
  <p:sldSz cx="14630400" cy="8229600"/>
  <p:notesSz cx="6858000" cy="9312275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20" y="-78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94C076-708B-4338-88FD-7A5B82D621F4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5045"/>
            <a:ext cx="2971800" cy="4656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5A112-3FE5-44A9-9254-0765F119D1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52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75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4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972280" y="396240"/>
            <a:ext cx="5265421" cy="84258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0942" y="396240"/>
            <a:ext cx="15557499" cy="84258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4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8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44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0941" y="2305050"/>
            <a:ext cx="10411459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26241" y="2305050"/>
            <a:ext cx="10411461" cy="651700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2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6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17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74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45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9970-FFE3-4383-A002-A2EE33E23612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42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C19970-FFE3-4383-A002-A2EE33E23612}" type="datetimeFigureOut">
              <a:rPr lang="en-US" smtClean="0"/>
              <a:t>5/19/2019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CF5ED-842A-4D78-9763-9CDAB73602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40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132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I establish My covenant with you; and all flesh shall never again be cut off by the water of the flood, neither shall there again be a flood to destroy the earth.”</a:t>
            </a:r>
          </a:p>
          <a:p>
            <a:pPr marL="0" lvl="0" indent="0" defTabSz="1305942">
              <a:buNone/>
            </a:pPr>
            <a:endParaRPr lang="en-US" sz="2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endParaRPr lang="en-US" sz="2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New </a:t>
            </a:r>
            <a:r>
              <a:rPr lang="en-US" sz="2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American Standard Bible : 1995 Update. </a:t>
            </a:r>
            <a:r>
              <a:rPr lang="en-US" sz="2400" b="1" i="1" dirty="0" err="1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LaHabra</a:t>
            </a:r>
            <a:r>
              <a:rPr lang="en-US" sz="2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, CA : The </a:t>
            </a:r>
            <a:r>
              <a:rPr lang="en-US" sz="2400" b="1" i="1" dirty="0" err="1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Lockman</a:t>
            </a:r>
            <a:r>
              <a:rPr lang="en-US" sz="2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 Foundation, </a:t>
            </a:r>
            <a:r>
              <a:rPr lang="en-US" sz="2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1995</a:t>
            </a:r>
            <a:endParaRPr lang="en-US" sz="2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640532"/>
            <a:ext cx="13441680" cy="6309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“The world has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changed. I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see it in the water.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I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feel it in the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earth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.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I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smell it in the air.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Much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that once was is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lost…none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now live who remember it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.” </a:t>
            </a:r>
            <a:r>
              <a:rPr lang="en-US" sz="3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(Tolkien, from </a:t>
            </a:r>
            <a:r>
              <a:rPr lang="en-US" sz="3600" b="1" i="1" u="sng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Lord of the Rings</a:t>
            </a:r>
            <a:r>
              <a:rPr lang="en-US" sz="3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047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See, Hear, and Understand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89888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It is not just recorded fact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It is not just another event in the unfolding drama of humanity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This is a paradigm shift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This sets in motion the rest of history</a:t>
            </a:r>
          </a:p>
          <a:p>
            <a:endParaRPr lang="en-US" sz="36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81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See, Hear, and Understand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89888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These events establish the path ahead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Sacrifice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Obedience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Covenant and Faith</a:t>
            </a:r>
          </a:p>
          <a:p>
            <a:endParaRPr lang="en-US" sz="36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589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Sacrifice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89888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 worshipful response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Deliverance from judgement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Protection and Provision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An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ttitude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Humility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Liberality</a:t>
            </a:r>
          </a:p>
        </p:txBody>
      </p:sp>
    </p:spTree>
    <p:extLst>
      <p:ext uri="{BB962C8B-B14F-4D97-AF65-F5344CB8AC3E}">
        <p14:creationId xmlns:p14="http://schemas.microsoft.com/office/powerpoint/2010/main" val="4199958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Obedience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89888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Expectations are unchanged</a:t>
            </a:r>
          </a:p>
          <a:p>
            <a:pPr lvl="1"/>
            <a:r>
              <a:rPr lang="en-US" sz="48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</a:t>
            </a:r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he image of God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Fill the earth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Context has changed</a:t>
            </a:r>
          </a:p>
          <a:p>
            <a:pPr lvl="1"/>
            <a:r>
              <a:rPr lang="en-US" sz="48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context of </a:t>
            </a:r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fear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Execute justice</a:t>
            </a:r>
          </a:p>
        </p:txBody>
      </p:sp>
    </p:spTree>
    <p:extLst>
      <p:ext uri="{BB962C8B-B14F-4D97-AF65-F5344CB8AC3E}">
        <p14:creationId xmlns:p14="http://schemas.microsoft.com/office/powerpoint/2010/main" val="168453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Covenant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898880" cy="630936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real game-changer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others have connections to the past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This is new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 “covenant” is how God will administrate His grace</a:t>
            </a:r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71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Covenant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898880" cy="6309360"/>
          </a:xfrm>
        </p:spPr>
        <p:txBody>
          <a:bodyPr>
            <a:normAutofit/>
          </a:bodyPr>
          <a:lstStyle/>
          <a:p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Covenants are initiated by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Covenants stem from promises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Covenants are legally binding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Covenants are for sinner’s assurance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Covenants come with a sign as a reminder</a:t>
            </a:r>
          </a:p>
        </p:txBody>
      </p:sp>
    </p:spTree>
    <p:extLst>
      <p:ext uri="{BB962C8B-B14F-4D97-AF65-F5344CB8AC3E}">
        <p14:creationId xmlns:p14="http://schemas.microsoft.com/office/powerpoint/2010/main" val="417933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Covenant Signs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898880" cy="6309360"/>
          </a:xfrm>
        </p:spPr>
        <p:txBody>
          <a:bodyPr>
            <a:normAutofit/>
          </a:bodyPr>
          <a:lstStyle/>
          <a:p>
            <a:r>
              <a:rPr lang="en-US" sz="5400" b="1" i="1" dirty="0" err="1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Noahic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 – the rainbow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Sign of peace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hung up his bow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Abrahamic – circumcision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Mosaic – the Law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New Covenant – the blood of Jesus</a:t>
            </a:r>
          </a:p>
        </p:txBody>
      </p:sp>
    </p:spTree>
    <p:extLst>
      <p:ext uri="{BB962C8B-B14F-4D97-AF65-F5344CB8AC3E}">
        <p14:creationId xmlns:p14="http://schemas.microsoft.com/office/powerpoint/2010/main" val="290324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1520" y="125164"/>
            <a:ext cx="13167360" cy="1371600"/>
          </a:xfrm>
        </p:spPr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Where do the waters flow?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524000"/>
            <a:ext cx="13898880" cy="6705600"/>
          </a:xfrm>
        </p:spPr>
        <p:txBody>
          <a:bodyPr>
            <a:normAutofit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makes covenants with sinners to bless them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Obedience is always imperative</a:t>
            </a:r>
          </a:p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Worship and sacrifice cannot be separated</a:t>
            </a:r>
            <a:endParaRPr lang="en-US" sz="48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endParaRPr lang="en-US" sz="5400" b="1" i="1" dirty="0" smtClean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71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66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Words to live by</a:t>
            </a:r>
            <a:endParaRPr lang="en-US" dirty="0">
              <a:ln w="6350">
                <a:solidFill>
                  <a:schemeClr val="tx1"/>
                </a:solidFill>
              </a:ln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31520" y="1920240"/>
            <a:ext cx="13898880" cy="6309360"/>
          </a:xfrm>
        </p:spPr>
        <p:txBody>
          <a:bodyPr>
            <a:normAutofit lnSpcReduction="10000"/>
          </a:bodyPr>
          <a:lstStyle/>
          <a:p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Relationships and conversation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Listen to the words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Understand what is being said</a:t>
            </a:r>
          </a:p>
          <a:p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S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tudying biblical narrative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Read the words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Understand what is being written</a:t>
            </a:r>
          </a:p>
          <a:p>
            <a:pPr lvl="1"/>
            <a:r>
              <a:rPr lang="en-US" sz="48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Not mere chronology or historical data</a:t>
            </a:r>
          </a:p>
        </p:txBody>
      </p:sp>
    </p:spTree>
    <p:extLst>
      <p:ext uri="{BB962C8B-B14F-4D97-AF65-F5344CB8AC3E}">
        <p14:creationId xmlns:p14="http://schemas.microsoft.com/office/powerpoint/2010/main" val="180749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Genesis 8:20-21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Then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Noah built an altar to the Lord, and took of every clean animal and of every clean bird and offered burnt offerings on the altar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68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Lord smelled the soothing aroma; and the Lord said to Himself, “I will never again curse the ground on account of man, for the intent of man’s heart is evil from his youth; and I will never again destroy every living thing, as I have done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5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Genesis 9:1-3</a:t>
            </a:r>
          </a:p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blessed Noah and his sons and said to them, “Be fruitful and multiply, and fill the earth.</a:t>
            </a:r>
          </a:p>
          <a:p>
            <a:pPr marL="0" lvl="0" indent="0" defTabSz="1305942">
              <a:buNone/>
            </a:pP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1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fear of you and the terror of you will be on every beast of the earth and on every bird of the sky; with everything that creeps on the ground, and all the fish of the sea, into your hand they are given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08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“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Every moving thing that is alive shall be food for you; I give all to you, as I gave the green plant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4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Genesis 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9:8-11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Then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God spoke to Noah and to his sons with him, saying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, “Now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behold, I Myself do establish My covenant with you, and with your descendants after you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;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030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14173200" cy="7772400"/>
          </a:xfrm>
        </p:spPr>
        <p:txBody>
          <a:bodyPr>
            <a:normAutofit/>
          </a:bodyPr>
          <a:lstStyle/>
          <a:p>
            <a:pPr marL="0" lvl="0" indent="0" defTabSz="1305942">
              <a:buNone/>
            </a:pP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and </a:t>
            </a:r>
            <a:r>
              <a:rPr lang="en-US" sz="5400" b="1" i="1" dirty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with every living creature that is with you, the birds, the cattle, and every beast of the earth with you; of all that comes out of the ark, even every beast of the earth</a:t>
            </a:r>
            <a:r>
              <a:rPr lang="en-US" sz="5400" b="1" i="1" dirty="0" smtClean="0">
                <a:ln w="6350">
                  <a:solidFill>
                    <a:schemeClr val="tx1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entury Schoolbook" panose="02040604050505020304" pitchFamily="18" charset="0"/>
              </a:rPr>
              <a:t>.</a:t>
            </a:r>
            <a:endParaRPr lang="en-US" sz="5400" b="1" i="1" dirty="0">
              <a:ln w="6350">
                <a:solidFill>
                  <a:schemeClr val="tx1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prstClr val="black"/>
                </a:outerShdw>
              </a:effectLst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59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1922</TotalTime>
  <Words>587</Words>
  <Application>Microsoft Office PowerPoint</Application>
  <PresentationFormat>Custom</PresentationFormat>
  <Paragraphs>72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Words to live 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See, Hear, and Understand</vt:lpstr>
      <vt:lpstr>See, Hear, and Understand</vt:lpstr>
      <vt:lpstr>Sacrifice</vt:lpstr>
      <vt:lpstr>Obedience</vt:lpstr>
      <vt:lpstr>Covenant</vt:lpstr>
      <vt:lpstr>Covenant</vt:lpstr>
      <vt:lpstr>Covenant Signs</vt:lpstr>
      <vt:lpstr>Where do the waters flow?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Smouse</dc:creator>
  <cp:lastModifiedBy>Dan Smouse</cp:lastModifiedBy>
  <cp:revision>167</cp:revision>
  <cp:lastPrinted>2019-05-19T15:48:27Z</cp:lastPrinted>
  <dcterms:created xsi:type="dcterms:W3CDTF">2019-03-17T14:30:48Z</dcterms:created>
  <dcterms:modified xsi:type="dcterms:W3CDTF">2019-05-19T15:53:26Z</dcterms:modified>
</cp:coreProperties>
</file>