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handoutMasterIdLst>
    <p:handoutMasterId r:id="rId17"/>
  </p:handoutMasterIdLst>
  <p:sldIdLst>
    <p:sldId id="366" r:id="rId3"/>
    <p:sldId id="363" r:id="rId4"/>
    <p:sldId id="256" r:id="rId5"/>
    <p:sldId id="358" r:id="rId6"/>
    <p:sldId id="345" r:id="rId7"/>
    <p:sldId id="357" r:id="rId8"/>
    <p:sldId id="305" r:id="rId9"/>
    <p:sldId id="342" r:id="rId10"/>
    <p:sldId id="359" r:id="rId11"/>
    <p:sldId id="361" r:id="rId12"/>
    <p:sldId id="362" r:id="rId13"/>
    <p:sldId id="364" r:id="rId14"/>
    <p:sldId id="365" r:id="rId15"/>
    <p:sldId id="276" r:id="rId16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630" y="-10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C076-708B-4338-88FD-7A5B82D621F4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112-3FE5-44A9-9254-0765F119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49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483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9372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15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33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75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9358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1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2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5831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1674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2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/>
              <a:t>6/30/2019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6/30/2019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35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Story 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Remembers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Reveals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Creates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Remembers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 faithfulness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 compassion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 action…redemption</a:t>
            </a: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62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Reveals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Redemptive Purpose…Know 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Israel would know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Egypt would know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Pharaoh would know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Entire world would know</a:t>
            </a:r>
          </a:p>
        </p:txBody>
      </p:sp>
    </p:spTree>
    <p:extLst>
      <p:ext uri="{BB962C8B-B14F-4D97-AF65-F5344CB8AC3E}">
        <p14:creationId xmlns:p14="http://schemas.microsoft.com/office/powerpoint/2010/main" val="305824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Forms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People become a nation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Consecration of the nation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Obedience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Worship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Holiness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Formation with a glimpse of the end</a:t>
            </a:r>
          </a:p>
        </p:txBody>
      </p:sp>
    </p:spTree>
    <p:extLst>
      <p:ext uri="{BB962C8B-B14F-4D97-AF65-F5344CB8AC3E}">
        <p14:creationId xmlns:p14="http://schemas.microsoft.com/office/powerpoint/2010/main" val="1146347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25164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524000"/>
            <a:ext cx="13898880" cy="67056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hears and hurts for you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goodness is eternally purposeful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God’s goodness is presently purposeful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is not </a:t>
            </a:r>
            <a:r>
              <a:rPr lang="en-US" sz="5400" b="1" i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restrained nor constricted by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time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Exodus…the </a:t>
            </a:r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backstory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Promise to Abraham (Gen. 15:13-16)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Captivity and enslavement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400 years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Release and return</a:t>
            </a: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43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Psalm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136:1-4, 10-16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Give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thanks to the Lord, for He is good, For His lovingkindness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everlasting. Give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thanks to the God of gods, For His lovingkindness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everlasting. 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Give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thanks to the Lord of lords, For His lovingkindness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everlasting. 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Him who alone does great wonders, For His lovingkindness is everlasting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Him who smote the Egyptians in their firstborn, For His lovingkindness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everlasting, 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brought Israel out from their midst, For His lovingkindness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everlasting, With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 strong hand and an outstretched arm, For His lovingkindness is everlasting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3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Him who divided the Red Sea asunder, For His lovingkindness is everlasting,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made Israel pass through the midst of it, For His lovingkindness is everlasting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485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 lnSpcReduction="10000"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But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overthrew Pharaoh and his army in the Red Sea, For His lovingkindness is everlasting.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To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Him who led His people through the wilderness, For His lovingkindness is everlasting;</a:t>
            </a: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1995</a:t>
            </a:r>
          </a:p>
        </p:txBody>
      </p:sp>
    </p:spTree>
    <p:extLst>
      <p:ext uri="{BB962C8B-B14F-4D97-AF65-F5344CB8AC3E}">
        <p14:creationId xmlns:p14="http://schemas.microsoft.com/office/powerpoint/2010/main" val="4736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Book of Exodus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Historically significant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On of the four great acts of Creation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Fulfillment of Promise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Passover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Law</a:t>
            </a:r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lvl="1"/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26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Book of Exodus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76400"/>
            <a:ext cx="13898880" cy="65532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Theologically significant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Redemption and deliverance themes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Relationship between the Redeemer and His redeemed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Purpose of the redeemed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Holiness and worship</a:t>
            </a:r>
          </a:p>
        </p:txBody>
      </p:sp>
    </p:spTree>
    <p:extLst>
      <p:ext uri="{BB962C8B-B14F-4D97-AF65-F5344CB8AC3E}">
        <p14:creationId xmlns:p14="http://schemas.microsoft.com/office/powerpoint/2010/main" val="2247489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</TotalTime>
  <Words>336</Words>
  <Application>Microsoft Office PowerPoint</Application>
  <PresentationFormat>Custom</PresentationFormat>
  <Paragraphs>64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3_Office Theme</vt:lpstr>
      <vt:lpstr>PowerPoint Presentation</vt:lpstr>
      <vt:lpstr>Exodus…the backstory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Book of Exodus</vt:lpstr>
      <vt:lpstr>The Book of Exodus</vt:lpstr>
      <vt:lpstr>The Story </vt:lpstr>
      <vt:lpstr>God Remembers</vt:lpstr>
      <vt:lpstr>God Reveals</vt:lpstr>
      <vt:lpstr>God Forms</vt:lpstr>
      <vt:lpstr>Where do the waters flow?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241</cp:revision>
  <cp:lastPrinted>2019-06-30T15:35:50Z</cp:lastPrinted>
  <dcterms:created xsi:type="dcterms:W3CDTF">2019-03-17T14:30:48Z</dcterms:created>
  <dcterms:modified xsi:type="dcterms:W3CDTF">2019-06-30T15:46:57Z</dcterms:modified>
</cp:coreProperties>
</file>