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handoutMasterIdLst>
    <p:handoutMasterId r:id="rId15"/>
  </p:handoutMasterIdLst>
  <p:sldIdLst>
    <p:sldId id="318" r:id="rId3"/>
    <p:sldId id="344" r:id="rId4"/>
    <p:sldId id="256" r:id="rId5"/>
    <p:sldId id="345" r:id="rId6"/>
    <p:sldId id="346" r:id="rId7"/>
    <p:sldId id="347" r:id="rId8"/>
    <p:sldId id="348" r:id="rId9"/>
    <p:sldId id="349" r:id="rId10"/>
    <p:sldId id="335" r:id="rId11"/>
    <p:sldId id="338" r:id="rId12"/>
    <p:sldId id="276" r:id="rId13"/>
    <p:sldId id="339" r:id="rId14"/>
  </p:sldIdLst>
  <p:sldSz cx="14630400" cy="8229600"/>
  <p:notesSz cx="6858000" cy="9312275"/>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20" y="-12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14"/>
          </a:xfrm>
          <a:prstGeom prst="rect">
            <a:avLst/>
          </a:prstGeom>
        </p:spPr>
        <p:txBody>
          <a:bodyPr vert="horz" lIns="91440" tIns="45720" rIns="91440" bIns="45720" rtlCol="0"/>
          <a:lstStyle>
            <a:lvl1pPr algn="r">
              <a:defRPr sz="1200"/>
            </a:lvl1pPr>
          </a:lstStyle>
          <a:p>
            <a:fld id="{CA94C076-708B-4338-88FD-7A5B82D621F4}" type="datetimeFigureOut">
              <a:rPr lang="en-US" smtClean="0"/>
              <a:t>6/16/2019</a:t>
            </a:fld>
            <a:endParaRPr lang="en-US"/>
          </a:p>
        </p:txBody>
      </p:sp>
      <p:sp>
        <p:nvSpPr>
          <p:cNvPr id="4" name="Footer Placeholder 3"/>
          <p:cNvSpPr>
            <a:spLocks noGrp="1"/>
          </p:cNvSpPr>
          <p:nvPr>
            <p:ph type="ftr" sz="quarter" idx="2"/>
          </p:nvPr>
        </p:nvSpPr>
        <p:spPr>
          <a:xfrm>
            <a:off x="0" y="8845045"/>
            <a:ext cx="2971800" cy="4656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5045"/>
            <a:ext cx="2971800" cy="465614"/>
          </a:xfrm>
          <a:prstGeom prst="rect">
            <a:avLst/>
          </a:prstGeom>
        </p:spPr>
        <p:txBody>
          <a:bodyPr vert="horz" lIns="91440" tIns="45720" rIns="91440" bIns="45720" rtlCol="0" anchor="b"/>
          <a:lstStyle>
            <a:lvl1pPr algn="r">
              <a:defRPr sz="1200"/>
            </a:lvl1pPr>
          </a:lstStyle>
          <a:p>
            <a:fld id="{4F35A112-3FE5-44A9-9254-0765F119D1C8}" type="slidenum">
              <a:rPr lang="en-US" smtClean="0"/>
              <a:t>‹#›</a:t>
            </a:fld>
            <a:endParaRPr lang="en-US"/>
          </a:p>
        </p:txBody>
      </p:sp>
    </p:spTree>
    <p:extLst>
      <p:ext uri="{BB962C8B-B14F-4D97-AF65-F5344CB8AC3E}">
        <p14:creationId xmlns:p14="http://schemas.microsoft.com/office/powerpoint/2010/main" val="22777552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265375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15964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2"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93604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solidFill>
                  <a:prstClr val="black">
                    <a:tint val="75000"/>
                  </a:prstClr>
                </a:solidFill>
              </a:rPr>
              <a:pPr/>
              <a:t>6/16/2019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749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solidFill>
                  <a:prstClr val="black">
                    <a:tint val="75000"/>
                  </a:prstClr>
                </a:solidFill>
              </a:rPr>
              <a:pPr/>
              <a:t>6/16/2019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483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C19970-FFE3-4383-A002-A2EE33E23612}" type="datetimeFigureOut">
              <a:rPr lang="en-US" smtClean="0">
                <a:solidFill>
                  <a:prstClr val="black">
                    <a:tint val="75000"/>
                  </a:prstClr>
                </a:solidFill>
              </a:rPr>
              <a:pPr/>
              <a:t>6/16/2019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937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1"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C19970-FFE3-4383-A002-A2EE33E23612}" type="datetimeFigureOut">
              <a:rPr lang="en-US" smtClean="0">
                <a:solidFill>
                  <a:prstClr val="black">
                    <a:tint val="75000"/>
                  </a:prstClr>
                </a:solidFill>
              </a:rPr>
              <a:pPr/>
              <a:t>6/16/2019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115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C19970-FFE3-4383-A002-A2EE33E23612}" type="datetimeFigureOut">
              <a:rPr lang="en-US" smtClean="0">
                <a:solidFill>
                  <a:prstClr val="black">
                    <a:tint val="75000"/>
                  </a:prstClr>
                </a:solidFill>
              </a:rPr>
              <a:pPr/>
              <a:t>6/16/2019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33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C19970-FFE3-4383-A002-A2EE33E23612}" type="datetimeFigureOut">
              <a:rPr lang="en-US" smtClean="0">
                <a:solidFill>
                  <a:prstClr val="black">
                    <a:tint val="75000"/>
                  </a:prstClr>
                </a:solidFill>
              </a:rPr>
              <a:pPr/>
              <a:t>6/16/2019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975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19970-FFE3-4383-A002-A2EE33E23612}" type="datetimeFigureOut">
              <a:rPr lang="en-US" smtClean="0">
                <a:solidFill>
                  <a:prstClr val="black">
                    <a:tint val="75000"/>
                  </a:prstClr>
                </a:solidFill>
              </a:rPr>
              <a:pPr/>
              <a:t>6/16/2019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935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19970-FFE3-4383-A002-A2EE33E23612}" type="datetimeFigureOut">
              <a:rPr lang="en-US" smtClean="0">
                <a:solidFill>
                  <a:prstClr val="black">
                    <a:tint val="75000"/>
                  </a:prstClr>
                </a:solidFill>
              </a:rPr>
              <a:pPr/>
              <a:t>6/16/2019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011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2729082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19970-FFE3-4383-A002-A2EE33E23612}" type="datetimeFigureOut">
              <a:rPr lang="en-US" smtClean="0">
                <a:solidFill>
                  <a:prstClr val="black">
                    <a:tint val="75000"/>
                  </a:prstClr>
                </a:solidFill>
              </a:rPr>
              <a:pPr/>
              <a:t>6/16/2019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583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solidFill>
                  <a:prstClr val="black">
                    <a:tint val="75000"/>
                  </a:prstClr>
                </a:solidFill>
              </a:rPr>
              <a:pPr/>
              <a:t>6/16/2019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167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2"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solidFill>
                  <a:prstClr val="black">
                    <a:tint val="75000"/>
                  </a:prstClr>
                </a:solidFill>
              </a:rPr>
              <a:pPr/>
              <a:t>6/16/2019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2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C19970-FFE3-4383-A002-A2EE33E23612}"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314244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1"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C19970-FFE3-4383-A002-A2EE33E23612}"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726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C19970-FFE3-4383-A002-A2EE33E23612}" type="datetimeFigureOut">
              <a:rPr lang="en-US" smtClean="0"/>
              <a:t>6/16/2019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591461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C19970-FFE3-4383-A002-A2EE33E23612}" type="datetimeFigureOut">
              <a:rPr lang="en-US" smtClean="0"/>
              <a:t>6/16/2019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315271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19970-FFE3-4383-A002-A2EE33E23612}" type="datetimeFigureOut">
              <a:rPr lang="en-US" smtClean="0"/>
              <a:t>6/16/2019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109774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19970-FFE3-4383-A002-A2EE33E23612}"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353324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19970-FFE3-4383-A002-A2EE33E23612}"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32142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46C19970-FFE3-4383-A002-A2EE33E23612}" type="datetimeFigureOut">
              <a:rPr lang="en-US" smtClean="0"/>
              <a:t>6/16/2019</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BA5CF5ED-842A-4D78-9763-9CDAB73602B9}" type="slidenum">
              <a:rPr lang="en-US" smtClean="0"/>
              <a:t>‹#›</a:t>
            </a:fld>
            <a:endParaRPr lang="en-US"/>
          </a:p>
        </p:txBody>
      </p:sp>
    </p:spTree>
    <p:extLst>
      <p:ext uri="{BB962C8B-B14F-4D97-AF65-F5344CB8AC3E}">
        <p14:creationId xmlns:p14="http://schemas.microsoft.com/office/powerpoint/2010/main" val="3234940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46C19970-FFE3-4383-A002-A2EE33E23612}" type="datetimeFigureOut">
              <a:rPr lang="en-US" smtClean="0">
                <a:solidFill>
                  <a:prstClr val="black">
                    <a:tint val="75000"/>
                  </a:prstClr>
                </a:solidFill>
              </a:rPr>
              <a:pPr/>
              <a:t>6/16/2019</a:t>
            </a:fld>
            <a:endParaRPr lang="en-US">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1339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Happy Father’s Day</a:t>
            </a:r>
            <a:endParaRPr lang="en-US" dirty="0">
              <a:ln w="6350">
                <a:solidFill>
                  <a:schemeClr val="tx1"/>
                </a:solidFill>
              </a:ln>
            </a:endParaRPr>
          </a:p>
        </p:txBody>
      </p:sp>
      <p:sp>
        <p:nvSpPr>
          <p:cNvPr id="5" name="Content Placeholder 4"/>
          <p:cNvSpPr>
            <a:spLocks noGrp="1"/>
          </p:cNvSpPr>
          <p:nvPr>
            <p:ph idx="1"/>
          </p:nvPr>
        </p:nvSpPr>
        <p:spPr>
          <a:xfrm>
            <a:off x="731520" y="1676400"/>
            <a:ext cx="13898880" cy="655320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the Creator</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the Father</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Our head</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Our source</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Provider</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Protector</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Disciplinarian</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112781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Promise and Hope</a:t>
            </a:r>
            <a:endParaRPr lang="en-US" dirty="0">
              <a:ln w="6350">
                <a:solidFill>
                  <a:schemeClr val="tx1"/>
                </a:solidFill>
              </a:ln>
            </a:endParaRPr>
          </a:p>
        </p:txBody>
      </p:sp>
      <p:sp>
        <p:nvSpPr>
          <p:cNvPr id="5" name="Content Placeholder 4"/>
          <p:cNvSpPr>
            <a:spLocks noGrp="1"/>
          </p:cNvSpPr>
          <p:nvPr>
            <p:ph idx="1"/>
          </p:nvPr>
        </p:nvSpPr>
        <p:spPr>
          <a:xfrm>
            <a:off x="731520" y="1676400"/>
            <a:ext cx="13898880" cy="655320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In the fullness of time</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will send forth a son</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 miraculous birth</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Bringing life from death</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Under the shadow of death</a:t>
            </a:r>
            <a:endPar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260308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520" y="125164"/>
            <a:ext cx="13167360" cy="1371600"/>
          </a:xfrm>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Where do the waters flow?</a:t>
            </a:r>
            <a:endParaRPr lang="en-US" dirty="0">
              <a:ln w="6350">
                <a:solidFill>
                  <a:schemeClr val="tx1"/>
                </a:solidFill>
              </a:ln>
            </a:endParaRPr>
          </a:p>
        </p:txBody>
      </p:sp>
      <p:sp>
        <p:nvSpPr>
          <p:cNvPr id="5" name="Content Placeholder 4"/>
          <p:cNvSpPr>
            <a:spLocks noGrp="1"/>
          </p:cNvSpPr>
          <p:nvPr>
            <p:ph idx="1"/>
          </p:nvPr>
        </p:nvSpPr>
        <p:spPr>
          <a:xfrm>
            <a:off x="731520" y="1524000"/>
            <a:ext cx="13898880" cy="670560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God’s promise is fulfilled in the birth of His Son</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God’s promised blessing is fulfilled in the death of His Son</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pools of response</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Faith</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Dismissal or mocking</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endPar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318771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228600"/>
            <a:ext cx="13060680" cy="8001000"/>
          </a:xfrm>
        </p:spPr>
        <p:txBody>
          <a:bodyPr>
            <a:normAutofit/>
          </a:bodyPr>
          <a:lstStyle/>
          <a:p>
            <a:pPr marL="0" indent="0" algn="ctr">
              <a:buNone/>
            </a:pPr>
            <a:endParaRPr lang="en-US" sz="5400" b="1" i="1"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indent="0" algn="ctr">
              <a:buNone/>
            </a:pPr>
            <a:r>
              <a:rPr lang="en-US" sz="5400" b="1" i="1"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John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3:16</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indent="0" algn="ctr">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“For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so loved the world, that He gave His only begotten Son, that whoever believes in Him shall not perish, but have eternal life</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indent="0" algn="ctr">
              <a:buNone/>
            </a:pP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indent="0" algn="ctr">
              <a:buNone/>
            </a:pPr>
            <a:r>
              <a:rPr lang="en-US" sz="2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New </a:t>
            </a:r>
            <a:r>
              <a:rPr lang="en-US" sz="26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American Standard Bible : 1995 Update. </a:t>
            </a:r>
            <a:r>
              <a:rPr lang="en-US" sz="2600" b="1" i="1" dirty="0" err="1">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LaHabra</a:t>
            </a:r>
            <a:r>
              <a:rPr lang="en-US" sz="26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CA : The </a:t>
            </a:r>
            <a:r>
              <a:rPr lang="en-US" sz="2600" b="1" i="1" dirty="0" err="1">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Lockman</a:t>
            </a:r>
            <a:r>
              <a:rPr lang="en-US" sz="26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Foundation, 1995</a:t>
            </a:r>
          </a:p>
        </p:txBody>
      </p:sp>
    </p:spTree>
    <p:extLst>
      <p:ext uri="{BB962C8B-B14F-4D97-AF65-F5344CB8AC3E}">
        <p14:creationId xmlns:p14="http://schemas.microsoft.com/office/powerpoint/2010/main" val="2330710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Happy Father’s Day</a:t>
            </a:r>
            <a:endParaRPr lang="en-US" dirty="0">
              <a:ln w="6350">
                <a:solidFill>
                  <a:schemeClr val="tx1"/>
                </a:solidFill>
              </a:ln>
            </a:endParaRPr>
          </a:p>
        </p:txBody>
      </p:sp>
      <p:sp>
        <p:nvSpPr>
          <p:cNvPr id="5" name="Content Placeholder 4"/>
          <p:cNvSpPr>
            <a:spLocks noGrp="1"/>
          </p:cNvSpPr>
          <p:nvPr>
            <p:ph idx="1"/>
          </p:nvPr>
        </p:nvSpPr>
        <p:spPr>
          <a:xfrm>
            <a:off x="731520" y="1676400"/>
            <a:ext cx="13898880" cy="655320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headwaters flow from a father and child</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 childless couple</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 promised son</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 miraculous birth</a:t>
            </a:r>
            <a:endParaRPr lang="en-US" sz="42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404722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Genesis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15:2-6</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Abram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said, “O Lord God, what will You give me, since I am childless, and the heir of my house is Eliezer of Damascus</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And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Abram said, “Since You have given no offspring to me, one born in my house is my heir</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2796682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Then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behold, the word of the Lord came to him, saying, “This man will not be your heir; but one who will come forth from your own body, he shall be your heir</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568270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And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He took him outside and said, “Now look toward the heavens, and count the stars, if you are able to count them.” And He said to him, “So shall your descendants be</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Then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he believed in the Lord; and He reckoned it to him as righteousness.</a:t>
            </a:r>
          </a:p>
          <a:p>
            <a:pPr marL="0" lvl="0" indent="0" defTabSz="1305942">
              <a:buNone/>
            </a:pPr>
            <a:endParaRPr lang="en-US" sz="31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r>
              <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New </a:t>
            </a:r>
            <a:r>
              <a:rPr lang="en-US" sz="2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American Standard Bible : 1995 Update. </a:t>
            </a:r>
            <a:r>
              <a:rPr lang="en-US" sz="2400" b="1" i="1" dirty="0" err="1">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LaHabra</a:t>
            </a:r>
            <a:r>
              <a:rPr lang="en-US" sz="2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CA : The </a:t>
            </a:r>
            <a:r>
              <a:rPr lang="en-US" sz="2400" b="1" i="1" dirty="0" err="1">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Lockman</a:t>
            </a:r>
            <a:r>
              <a:rPr lang="en-US" sz="2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Foundation, 1995</a:t>
            </a:r>
          </a:p>
        </p:txBody>
      </p:sp>
    </p:spTree>
    <p:extLst>
      <p:ext uri="{BB962C8B-B14F-4D97-AF65-F5344CB8AC3E}">
        <p14:creationId xmlns:p14="http://schemas.microsoft.com/office/powerpoint/2010/main" val="2061678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Genesis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18:10-14</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He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said, “I will surely return to you at this time next year; and behold, Sarah your wife will have a son.” And Sarah was listening at the tent door, which was behind him</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4199465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Now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Abraham and Sarah were old, advanced in age; Sarah was past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childbearing. Sarah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laughed to herself, saying, “After I have become old, shall I have pleasure, my lord being old also</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4076636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And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Lord said to Abraham, “Why did Sarah laugh, saying, ‘Shall I indeed bear a child, when I am so old</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“Is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anything too difficult for the Lord? At the appointed time I will return to you, at this time next year, and Sarah will have a son.”</a:t>
            </a:r>
          </a:p>
          <a:p>
            <a:pPr marL="0" lvl="0" indent="0" defTabSz="1305942">
              <a:buNone/>
            </a:pPr>
            <a:endParaRPr lang="en-US" sz="2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r>
              <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New </a:t>
            </a:r>
            <a:r>
              <a:rPr lang="en-US" sz="2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American Standard Bible : 1995 Update. </a:t>
            </a:r>
            <a:r>
              <a:rPr lang="en-US" sz="2400" b="1" i="1" dirty="0" err="1">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LaHabra</a:t>
            </a:r>
            <a:r>
              <a:rPr lang="en-US" sz="2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CA : The </a:t>
            </a:r>
            <a:r>
              <a:rPr lang="en-US" sz="2400" b="1" i="1" dirty="0" err="1">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Lockman</a:t>
            </a:r>
            <a:r>
              <a:rPr lang="en-US" sz="2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Foundation, 1995</a:t>
            </a:r>
          </a:p>
        </p:txBody>
      </p:sp>
    </p:spTree>
    <p:extLst>
      <p:ext uri="{BB962C8B-B14F-4D97-AF65-F5344CB8AC3E}">
        <p14:creationId xmlns:p14="http://schemas.microsoft.com/office/powerpoint/2010/main" val="2599077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It begins with a child</a:t>
            </a:r>
            <a:endParaRPr lang="en-US" dirty="0">
              <a:ln w="6350">
                <a:solidFill>
                  <a:schemeClr val="tx1"/>
                </a:solidFill>
              </a:ln>
            </a:endParaRPr>
          </a:p>
        </p:txBody>
      </p:sp>
      <p:sp>
        <p:nvSpPr>
          <p:cNvPr id="5" name="Content Placeholder 4"/>
          <p:cNvSpPr>
            <a:spLocks noGrp="1"/>
          </p:cNvSpPr>
          <p:nvPr>
            <p:ph idx="1"/>
          </p:nvPr>
        </p:nvSpPr>
        <p:spPr>
          <a:xfrm>
            <a:off x="731520" y="1676400"/>
            <a:ext cx="13898880" cy="655320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Promise</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 great nation</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 great blessing</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Hope</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An heir</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 child</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 son</a:t>
            </a:r>
          </a:p>
          <a:p>
            <a:pPr lvl="1"/>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351" t="8639" r="13015" b="14987"/>
          <a:stretch/>
        </p:blipFill>
        <p:spPr>
          <a:xfrm>
            <a:off x="7906870" y="2446468"/>
            <a:ext cx="6543563" cy="4141695"/>
          </a:xfrm>
          <a:prstGeom prst="rect">
            <a:avLst/>
          </a:prstGeom>
        </p:spPr>
      </p:pic>
    </p:spTree>
    <p:extLst>
      <p:ext uri="{BB962C8B-B14F-4D97-AF65-F5344CB8AC3E}">
        <p14:creationId xmlns:p14="http://schemas.microsoft.com/office/powerpoint/2010/main" val="315580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2188</TotalTime>
  <Words>500</Words>
  <Application>Microsoft Office PowerPoint</Application>
  <PresentationFormat>Custom</PresentationFormat>
  <Paragraphs>50</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3_Office Theme</vt:lpstr>
      <vt:lpstr>Happy Father’s Day</vt:lpstr>
      <vt:lpstr>Happy Father’s Day</vt:lpstr>
      <vt:lpstr>PowerPoint Presentation</vt:lpstr>
      <vt:lpstr>PowerPoint Presentation</vt:lpstr>
      <vt:lpstr>PowerPoint Presentation</vt:lpstr>
      <vt:lpstr>PowerPoint Presentation</vt:lpstr>
      <vt:lpstr>PowerPoint Presentation</vt:lpstr>
      <vt:lpstr>PowerPoint Presentation</vt:lpstr>
      <vt:lpstr>It begins with a child</vt:lpstr>
      <vt:lpstr>The Promise and Hope</vt:lpstr>
      <vt:lpstr>Where do the waters flow?</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221</cp:revision>
  <cp:lastPrinted>2019-05-19T15:48:27Z</cp:lastPrinted>
  <dcterms:created xsi:type="dcterms:W3CDTF">2019-03-17T14:30:48Z</dcterms:created>
  <dcterms:modified xsi:type="dcterms:W3CDTF">2019-06-16T15:08:04Z</dcterms:modified>
</cp:coreProperties>
</file>