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handoutMasterIdLst>
    <p:handoutMasterId r:id="rId27"/>
  </p:handoutMasterIdLst>
  <p:sldIdLst>
    <p:sldId id="343" r:id="rId5"/>
    <p:sldId id="318" r:id="rId6"/>
    <p:sldId id="334" r:id="rId7"/>
    <p:sldId id="351" r:id="rId8"/>
    <p:sldId id="344" r:id="rId9"/>
    <p:sldId id="256" r:id="rId10"/>
    <p:sldId id="345" r:id="rId11"/>
    <p:sldId id="346" r:id="rId12"/>
    <p:sldId id="347" r:id="rId13"/>
    <p:sldId id="348" r:id="rId14"/>
    <p:sldId id="305" r:id="rId15"/>
    <p:sldId id="332" r:id="rId16"/>
    <p:sldId id="333" r:id="rId17"/>
    <p:sldId id="342" r:id="rId18"/>
    <p:sldId id="350" r:id="rId19"/>
    <p:sldId id="349" r:id="rId20"/>
    <p:sldId id="352" r:id="rId21"/>
    <p:sldId id="353" r:id="rId22"/>
    <p:sldId id="354" r:id="rId23"/>
    <p:sldId id="355" r:id="rId24"/>
    <p:sldId id="356" r:id="rId25"/>
    <p:sldId id="276" r:id="rId26"/>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CA94C076-708B-4338-88FD-7A5B82D621F4}" type="datetimeFigureOut">
              <a:rPr lang="en-US" smtClean="0"/>
              <a:t>6/23/2019</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4F35A112-3FE5-44A9-9254-0765F119D1C8}" type="slidenum">
              <a:rPr lang="en-US" smtClean="0"/>
              <a:t>‹#›</a:t>
            </a:fld>
            <a:endParaRPr lang="en-US"/>
          </a:p>
        </p:txBody>
      </p:sp>
    </p:spTree>
    <p:extLst>
      <p:ext uri="{BB962C8B-B14F-4D97-AF65-F5344CB8AC3E}">
        <p14:creationId xmlns:p14="http://schemas.microsoft.com/office/powerpoint/2010/main" val="22777552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6537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5964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93604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983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590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16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222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45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50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2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2729082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407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32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662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49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83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37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115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331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975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93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42444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011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583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167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202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871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989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297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33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812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33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19970-FFE3-4383-A002-A2EE33E23612}"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7262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925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452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045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129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2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C19970-FFE3-4383-A002-A2EE33E23612}" type="datetimeFigureOut">
              <a:rPr lang="en-US" smtClean="0"/>
              <a:t>6/23/2019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59146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C19970-FFE3-4383-A002-A2EE33E23612}" type="datetimeFigureOut">
              <a:rPr lang="en-US" smtClean="0"/>
              <a:t>6/23/2019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1527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19970-FFE3-4383-A002-A2EE33E23612}" type="datetimeFigureOut">
              <a:rPr lang="en-US" smtClean="0"/>
              <a:t>6/23/2019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10977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353324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C19970-FFE3-4383-A002-A2EE33E23612}"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CF5ED-842A-4D78-9763-9CDAB73602B9}" type="slidenum">
              <a:rPr lang="en-US" smtClean="0"/>
              <a:t>‹#›</a:t>
            </a:fld>
            <a:endParaRPr lang="en-US"/>
          </a:p>
        </p:txBody>
      </p:sp>
    </p:spTree>
    <p:extLst>
      <p:ext uri="{BB962C8B-B14F-4D97-AF65-F5344CB8AC3E}">
        <p14:creationId xmlns:p14="http://schemas.microsoft.com/office/powerpoint/2010/main" val="132142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t>6/23/2019</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t>‹#›</a:t>
            </a:fld>
            <a:endParaRPr lang="en-US"/>
          </a:p>
        </p:txBody>
      </p:sp>
    </p:spTree>
    <p:extLst>
      <p:ext uri="{BB962C8B-B14F-4D97-AF65-F5344CB8AC3E}">
        <p14:creationId xmlns:p14="http://schemas.microsoft.com/office/powerpoint/2010/main" val="323494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90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1339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46C19970-FFE3-4383-A002-A2EE33E23612}" type="datetimeFigureOut">
              <a:rPr lang="en-US" smtClean="0">
                <a:solidFill>
                  <a:prstClr val="black">
                    <a:tint val="75000"/>
                  </a:prstClr>
                </a:solidFill>
              </a:rPr>
              <a:pPr/>
              <a:t>6/23/2019</a:t>
            </a:fld>
            <a:endParaRPr lang="en-US">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BA5CF5ED-842A-4D78-9763-9CDAB73602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4814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2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king sent and released him, The ruler of peoples, and set him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free. 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made him lord of his house And ruler over all his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possessions, To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imprison his princes at will, That he might teach his elders wisdom</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632716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lnSpcReduction="10000"/>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Israel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also came into Egypt; Thus Jacob sojourned in the land of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Ham. And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caused His people to be very fruitful, And made them stronger than their adversaries.</a:t>
            </a: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2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American Standard Bible : 1995 Update.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LaHabra</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CA : The </a:t>
            </a:r>
            <a:r>
              <a:rPr lang="en-US" sz="24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Lockman</a:t>
            </a:r>
            <a:r>
              <a:rPr lang="en-US" sz="2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473658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6909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dramatic element begins to predominate...truth is stranger than fiction. The drama…is…nothing other than the unusual display of divine providence, which shines forth more brilliantly here than perhaps anywhere else in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sacred history…</a:t>
            </a:r>
            <a:endPar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755384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6909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providence watched over the chosen race as it was about to go into the depths of national enslavement.” </a:t>
            </a:r>
            <a:r>
              <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r>
              <a:rPr lang="en-US" sz="3600" b="1" i="1" dirty="0" err="1">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Leupold</a:t>
            </a:r>
            <a:r>
              <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 pg. 949)</a:t>
            </a:r>
            <a:endParaRPr lang="en-US" sz="36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277687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Life of Joseph</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Despised and rejected…Genesis 37</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Favored by Jacob (37:3)</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Despised by his brothers (37:4)</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Favored by God (37:5-11)</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Sold as a slave (37:23-28)</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76026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7671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“So the divided family was shattered and seemed hopeless...Genesis expects its readers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to…keep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wondering how the discrepancy between Joseph’s situation as a slave and what the dreams predict will be resolved.” </a:t>
            </a:r>
            <a:r>
              <a:rPr lang="en-US" sz="32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r>
              <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Bible Commentary)</a:t>
            </a:r>
            <a:endPar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36430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Life of Joseph</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Enslaved</a:t>
            </a:r>
          </a:p>
          <a:p>
            <a:pPr lvl="1"/>
            <a:r>
              <a:rPr lang="en-US" sz="48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Sold into Egypt (37:36)</a:t>
            </a:r>
          </a:p>
          <a:p>
            <a:pPr lvl="1"/>
            <a:r>
              <a:rPr lang="en-US" sz="48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Prosperous and favored slave (39:1-5</a:t>
            </a:r>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Unjustly imprisoned (39:7-23)</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was “with him”</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prospered him</a:t>
            </a:r>
            <a:endParaRPr lang="en-US" sz="42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9759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6909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reader is reminded that ‘the LORD was with’ Joseph but that did not prevent his unjust treatment; nor did his unjust treatment mean that God was unjust or unable to take care of His servant.” </a:t>
            </a:r>
            <a:r>
              <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Bible Commentary)</a:t>
            </a:r>
            <a:endPar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620724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Life of Joseph</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Exalted in power (Genesis 41-50)</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From slave to prisoner to man in command</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slave became the savior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rejected became the redeemer</a:t>
            </a:r>
          </a:p>
          <a:p>
            <a:pPr lvl="1"/>
            <a:r>
              <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despised became the deliverer</a:t>
            </a: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1893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6909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Thirteen years of slavery and imprisonment came to an abrupt end. Joseph was whipped out of prison and into the Pharaoh's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presence…the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once brash teenager who so riled his family had become the essence of tact and wisdom.</a:t>
            </a:r>
            <a:endPar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78747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What we have learned </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omnipotent, sovereign LORD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good, full of grace and mercy</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has a redemptive purpose</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12781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6909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vale of tears had proved to be the valley of soul-making, and at last it starts to become apparent why Joseph had been allowed to suffer in this way. God's control of events became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evident…” </a:t>
            </a:r>
            <a:r>
              <a:rPr lang="en-US" sz="32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Bible Commentary)</a:t>
            </a:r>
            <a:endPar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835514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Joseph points to Jesus</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Despised and rejected by His own</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Suffering Servant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Unjustly accused and convicted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Exalted in power</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Savior, Redeemer, and Deliverer</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lvl="1"/>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26825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125164"/>
            <a:ext cx="1316736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Where do the waters flow?</a:t>
            </a:r>
            <a:endParaRPr lang="en-US" dirty="0">
              <a:ln w="6350">
                <a:solidFill>
                  <a:schemeClr val="tx1"/>
                </a:solidFill>
              </a:ln>
            </a:endParaRPr>
          </a:p>
        </p:txBody>
      </p:sp>
      <p:sp>
        <p:nvSpPr>
          <p:cNvPr id="5" name="Content Placeholder 4"/>
          <p:cNvSpPr>
            <a:spLocks noGrp="1"/>
          </p:cNvSpPr>
          <p:nvPr>
            <p:ph idx="1"/>
          </p:nvPr>
        </p:nvSpPr>
        <p:spPr>
          <a:xfrm>
            <a:off x="731520" y="1524000"/>
            <a:ext cx="13898880" cy="67056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Don’t believe the “eye-test”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Don’t put God on a timetable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God’s will for you is always much bigger than you</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authors the story, God controls the outcome</a:t>
            </a:r>
            <a:endParaRPr lang="en-US" sz="48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187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What Satan wants us to believe</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not good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not able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God is whimsical at best, evil in the extreme</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Life has no real purpose</a:t>
            </a:r>
          </a:p>
        </p:txBody>
      </p:sp>
    </p:spTree>
    <p:extLst>
      <p:ext uri="{BB962C8B-B14F-4D97-AF65-F5344CB8AC3E}">
        <p14:creationId xmlns:p14="http://schemas.microsoft.com/office/powerpoint/2010/main" val="16195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29566"/>
            <a:ext cx="13167360" cy="6909434"/>
          </a:xfrm>
        </p:spPr>
        <p:txBody>
          <a:bodyPr>
            <a:normAutofit/>
          </a:bodyPr>
          <a:lstStyle/>
          <a:p>
            <a:pPr lvl="0"/>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 have hopes raised and then dashed is a familiar human experience…” </a:t>
            </a:r>
            <a:r>
              <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(New Bible Commentary)</a:t>
            </a:r>
            <a:endParaRPr lang="en-US" sz="32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972511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pPr lvl="0"/>
            <a:r>
              <a:rPr lang="en-US" sz="66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Our experience</a:t>
            </a:r>
            <a:endParaRPr lang="en-US" dirty="0">
              <a:ln w="6350">
                <a:solidFill>
                  <a:schemeClr val="tx1"/>
                </a:solidFill>
              </a:ln>
            </a:endParaRPr>
          </a:p>
        </p:txBody>
      </p:sp>
      <p:sp>
        <p:nvSpPr>
          <p:cNvPr id="5" name="Content Placeholder 4"/>
          <p:cNvSpPr>
            <a:spLocks noGrp="1"/>
          </p:cNvSpPr>
          <p:nvPr>
            <p:ph idx="1"/>
          </p:nvPr>
        </p:nvSpPr>
        <p:spPr>
          <a:xfrm>
            <a:off x="731520" y="1676400"/>
            <a:ext cx="13898880" cy="6553200"/>
          </a:xfrm>
        </p:spPr>
        <p:txBody>
          <a:bodyPr>
            <a:normAutofit/>
          </a:bodyPr>
          <a:lstStyle/>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Satan seems to win the eye-test</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Our mind and hearts are conflicted</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Life is trouble and toil</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Headwaters become muddy waters</a:t>
            </a:r>
          </a:p>
          <a:p>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Nothing clears the waters like the life of Joseph</a:t>
            </a:r>
            <a:endPar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9450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Psalm 105:1-10</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Oh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give thanks to the Lord, call upon His name; Make known His deeds among the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peoples. Sing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to Him, sing praises to Him; Speak of all His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wonders. Glory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in His holy name; Let the heart of those who seek the Lord be glad</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2796682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Seek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Lord and His strength; Seek His face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continually. Remember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His wonders which He has done, His marvels and the judgments uttered by His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mouth, O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seed of Abraham, His servant, O sons of Jacob, His chosen ones!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is the Lord our God; His judgments are in all the earth</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348338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has remembered His covenant forever, The word which He commanded to a thousand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generations, The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covenant which He made with Abraham, And His oath to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Isaac. Then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confirmed it to Jacob for a statute, To Israel as an everlasting covenant</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t>
            </a: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155687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14173200" cy="7772400"/>
          </a:xfrm>
        </p:spPr>
        <p:txBody>
          <a:bodyPr>
            <a:normAutofit/>
          </a:bodyPr>
          <a:lstStyle/>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Psalm 105:16-24</a:t>
            </a:r>
          </a:p>
          <a:p>
            <a:pPr marL="0" lvl="0" indent="0" defTabSz="1305942">
              <a:buNone/>
            </a:pP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And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He called for a famine upon the land; He broke the whole staff of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bread. He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sent a man before them, Joseph, who was sold as a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slave. They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afflicted his feet with fetters, He himself was laid in </a:t>
            </a:r>
            <a:r>
              <a:rPr lang="en-US" sz="5400" b="1" i="1" dirty="0" smtClean="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irons; Until </a:t>
            </a:r>
            <a:r>
              <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rPr>
              <a:t>the time that his word came to pass, The word of the Lord tested him.</a:t>
            </a:r>
          </a:p>
          <a:p>
            <a:pPr marL="0" lvl="0" indent="0" defTabSz="1305942">
              <a:buNone/>
            </a:pPr>
            <a:endParaRPr lang="en-US" sz="5400" b="1" i="1" dirty="0">
              <a:ln w="6350">
                <a:solidFill>
                  <a:schemeClr val="tx1"/>
                </a:solidFill>
              </a:ln>
              <a:solidFill>
                <a:prstClr val="white"/>
              </a:solidFill>
              <a:effectLst>
                <a:outerShdw blurRad="38100" dist="38100" dir="2700000" algn="tl">
                  <a:prstClr val="black"/>
                </a:outerShdw>
              </a:effectLst>
              <a:latin typeface="Century Schoolbook" panose="02040604050505020304" pitchFamily="18" charset="0"/>
            </a:endParaRPr>
          </a:p>
        </p:txBody>
      </p:sp>
    </p:spTree>
    <p:extLst>
      <p:ext uri="{BB962C8B-B14F-4D97-AF65-F5344CB8AC3E}">
        <p14:creationId xmlns:p14="http://schemas.microsoft.com/office/powerpoint/2010/main" val="458555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2209</TotalTime>
  <Words>832</Words>
  <Application>Microsoft Office PowerPoint</Application>
  <PresentationFormat>Custom</PresentationFormat>
  <Paragraphs>64</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2_Office Theme</vt:lpstr>
      <vt:lpstr>3_Office Theme</vt:lpstr>
      <vt:lpstr>4_Office Theme</vt:lpstr>
      <vt:lpstr>PowerPoint Presentation</vt:lpstr>
      <vt:lpstr>What we have learned </vt:lpstr>
      <vt:lpstr>What Satan wants us to believe</vt:lpstr>
      <vt:lpstr>“To have hopes raised and then dashed is a familiar human experience…” (New Bible Commentary)</vt:lpstr>
      <vt:lpstr>Our experience</vt:lpstr>
      <vt:lpstr>PowerPoint Presentation</vt:lpstr>
      <vt:lpstr>PowerPoint Presentation</vt:lpstr>
      <vt:lpstr>PowerPoint Presentation</vt:lpstr>
      <vt:lpstr>PowerPoint Presentation</vt:lpstr>
      <vt:lpstr>PowerPoint Presentation</vt:lpstr>
      <vt:lpstr>PowerPoint Presentation</vt:lpstr>
      <vt:lpstr>“…the dramatic element begins to predominate...truth is stranger than fiction. The drama…is…nothing other than the unusual display of divine providence, which shines forth more brilliantly here than perhaps anywhere else in sacred history…</vt:lpstr>
      <vt:lpstr>God’s providence watched over the chosen race as it was about to go into the depths of national enslavement.” (Leupold, pg. 949)</vt:lpstr>
      <vt:lpstr>The Life of Joseph</vt:lpstr>
      <vt:lpstr>“So the divided family was shattered and seemed hopeless...Genesis expects its readers to…keep wondering how the discrepancy between Joseph’s situation as a slave and what the dreams predict will be resolved.” (New Bible Commentary)</vt:lpstr>
      <vt:lpstr>The Life of Joseph</vt:lpstr>
      <vt:lpstr>“The reader is reminded that ‘the LORD was with’ Joseph but that did not prevent his unjust treatment; nor did his unjust treatment mean that God was unjust or unable to take care of His servant.” (New Bible Commentary)</vt:lpstr>
      <vt:lpstr>The Life of Joseph</vt:lpstr>
      <vt:lpstr>Thirteen years of slavery and imprisonment came to an abrupt end. Joseph was whipped out of prison and into the Pharaoh's presence…the once brash teenager who so riled his family had become the essence of tact and wisdom.</vt:lpstr>
      <vt:lpstr>The vale of tears had proved to be the valley of soul-making, and at last it starts to become apparent why Joseph had been allowed to suffer in this way. God's control of events became evident…” (New Bible Commentary)</vt:lpstr>
      <vt:lpstr>Joseph points to Jesus</vt:lpstr>
      <vt:lpstr>Where do the waters flow?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224</cp:revision>
  <cp:lastPrinted>2019-06-23T15:42:02Z</cp:lastPrinted>
  <dcterms:created xsi:type="dcterms:W3CDTF">2019-03-17T14:30:48Z</dcterms:created>
  <dcterms:modified xsi:type="dcterms:W3CDTF">2019-06-23T15:44:45Z</dcterms:modified>
</cp:coreProperties>
</file>