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2" r:id="rId8"/>
    <p:sldId id="261" r:id="rId9"/>
    <p:sldId id="263" r:id="rId10"/>
    <p:sldId id="264" r:id="rId11"/>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D21AD-898E-4C27-84AD-28D83E631AC0}"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382535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21AD-898E-4C27-84AD-28D83E631AC0}"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75026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21AD-898E-4C27-84AD-28D83E631AC0}"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206712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87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9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69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010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53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377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65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38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21AD-898E-4C27-84AD-28D83E631AC0}"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1707409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31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65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92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D21AD-898E-4C27-84AD-28D83E631AC0}"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251544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D21AD-898E-4C27-84AD-28D83E631AC0}" type="datetimeFigureOut">
              <a:rPr lang="en-US" smtClean="0"/>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334893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D21AD-898E-4C27-84AD-28D83E631AC0}" type="datetimeFigureOut">
              <a:rPr lang="en-US" smtClean="0"/>
              <a:t>7/14/2019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277738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D21AD-898E-4C27-84AD-28D83E631AC0}" type="datetimeFigureOut">
              <a:rPr lang="en-US" smtClean="0"/>
              <a:t>7/14/2019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418991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D21AD-898E-4C27-84AD-28D83E631AC0}" type="datetimeFigureOut">
              <a:rPr lang="en-US" smtClean="0"/>
              <a:t>7/14/2019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122913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D21AD-898E-4C27-84AD-28D83E631AC0}" type="datetimeFigureOut">
              <a:rPr lang="en-US" smtClean="0"/>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149886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D21AD-898E-4C27-84AD-28D83E631AC0}" type="datetimeFigureOut">
              <a:rPr lang="en-US" smtClean="0"/>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0D86-2869-46C1-8584-8D6DDC3F7E92}" type="slidenum">
              <a:rPr lang="en-US" smtClean="0"/>
              <a:t>‹#›</a:t>
            </a:fld>
            <a:endParaRPr lang="en-US"/>
          </a:p>
        </p:txBody>
      </p:sp>
    </p:spTree>
    <p:extLst>
      <p:ext uri="{BB962C8B-B14F-4D97-AF65-F5344CB8AC3E}">
        <p14:creationId xmlns:p14="http://schemas.microsoft.com/office/powerpoint/2010/main" val="211913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F6ED21AD-898E-4C27-84AD-28D83E631AC0}" type="datetimeFigureOut">
              <a:rPr lang="en-US" smtClean="0"/>
              <a:t>7/14/2019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18800D86-2869-46C1-8584-8D6DDC3F7E92}" type="slidenum">
              <a:rPr lang="en-US" smtClean="0"/>
              <a:t>‹#›</a:t>
            </a:fld>
            <a:endParaRPr lang="en-US"/>
          </a:p>
        </p:txBody>
      </p:sp>
    </p:spTree>
    <p:extLst>
      <p:ext uri="{BB962C8B-B14F-4D97-AF65-F5344CB8AC3E}">
        <p14:creationId xmlns:p14="http://schemas.microsoft.com/office/powerpoint/2010/main" val="3822444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F6ED21AD-898E-4C27-84AD-28D83E631AC0}" type="datetimeFigureOut">
              <a:rPr lang="en-US">
                <a:solidFill>
                  <a:prstClr val="black">
                    <a:tint val="75000"/>
                  </a:prstClr>
                </a:solidFill>
              </a:rPr>
              <a:pPr/>
              <a:t>7/14/2019</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18800D86-2869-46C1-8584-8D6DDC3F7E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673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a typeface="+mn-ea"/>
                <a:cs typeface="+mn-cs"/>
              </a:rPr>
              <a:t>The Future</a:t>
            </a:r>
            <a:endParaRPr lang="en-US" sz="7200" dirty="0"/>
          </a:p>
        </p:txBody>
      </p:sp>
      <p:sp>
        <p:nvSpPr>
          <p:cNvPr id="5" name="Content Placeholder 4"/>
          <p:cNvSpPr>
            <a:spLocks noGrp="1"/>
          </p:cNvSpPr>
          <p:nvPr>
            <p:ph idx="1"/>
          </p:nvPr>
        </p:nvSpPr>
        <p:spPr/>
        <p:txBody>
          <a:bodyPr/>
          <a:lstStyle/>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intrigues us</a:t>
            </a:r>
          </a:p>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compels and motivates us</a:t>
            </a:r>
          </a:p>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charms us</a:t>
            </a:r>
          </a:p>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frightens us</a:t>
            </a:r>
          </a:p>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should encourage us</a:t>
            </a:r>
            <a:endParaRPr lang="en-US" dirty="0"/>
          </a:p>
        </p:txBody>
      </p:sp>
    </p:spTree>
    <p:extLst>
      <p:ext uri="{BB962C8B-B14F-4D97-AF65-F5344CB8AC3E}">
        <p14:creationId xmlns:p14="http://schemas.microsoft.com/office/powerpoint/2010/main" val="82077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304800"/>
            <a:ext cx="13563600" cy="7620000"/>
          </a:xfrm>
        </p:spPr>
        <p:txBody>
          <a:bodyPr>
            <a:normAutofit/>
          </a:bodyPr>
          <a:lstStyle/>
          <a:p>
            <a:pPr marL="0" indent="0">
              <a:buNone/>
            </a:pPr>
            <a:r>
              <a:rPr lang="en-US" sz="5400" b="1" i="1" dirty="0"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rPr>
              <a:t>Revelation 1:1-3</a:t>
            </a:r>
          </a:p>
          <a:p>
            <a:pPr marL="0" indent="0">
              <a:buNone/>
            </a:pPr>
            <a:r>
              <a:rPr lang="en-US" sz="5400" b="1" i="1" dirty="0"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rPr>
              <a:t>The Revelation of Jesus Christ, which God gave Him to show to His bond-servants, the things which must soon take place; and He sent and communicated it by His angel to His bond-servant John,</a:t>
            </a:r>
          </a:p>
          <a:p>
            <a:endParaRPr lang="en-US" dirty="0"/>
          </a:p>
        </p:txBody>
      </p:sp>
    </p:spTree>
    <p:extLst>
      <p:ext uri="{BB962C8B-B14F-4D97-AF65-F5344CB8AC3E}">
        <p14:creationId xmlns:p14="http://schemas.microsoft.com/office/powerpoint/2010/main" val="8320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304800"/>
            <a:ext cx="13563600" cy="7620000"/>
          </a:xfrm>
        </p:spPr>
        <p:txBody>
          <a:bodyPr>
            <a:normAutofit/>
          </a:bodyPr>
          <a:lstStyle/>
          <a:p>
            <a:pPr marL="0" indent="0">
              <a:buNone/>
            </a:pPr>
            <a:r>
              <a:rPr lang="en-US" sz="5400" b="1" i="1" dirty="0"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rPr>
              <a:t>who testified to the word of God and to the testimony of Jesus Christ, even to all that he saw. Blessed is he who reads and those who hear the words of the prophecy, and heed the things which are written in it; for the time is near.</a:t>
            </a:r>
          </a:p>
          <a:p>
            <a:pPr marL="0" indent="0">
              <a:buNone/>
            </a:pPr>
            <a:endParaRPr lang="en-US" sz="2600" b="1" i="1" dirty="0"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endParaRPr>
          </a:p>
          <a:p>
            <a:pPr marL="0" indent="0">
              <a:buNone/>
            </a:pPr>
            <a:r>
              <a:rPr lang="en-US" sz="2600" b="1" i="1" dirty="0"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rPr>
              <a:t>New American Standard Bible : 1995 Update. </a:t>
            </a:r>
            <a:r>
              <a:rPr lang="en-US" sz="2600" b="1" i="1" dirty="0" err="1"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rPr>
              <a:t>LaHabra</a:t>
            </a:r>
            <a:r>
              <a:rPr lang="en-US" sz="2600" b="1" i="1" dirty="0"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rPr>
              <a:t>, CA : The </a:t>
            </a:r>
            <a:r>
              <a:rPr lang="en-US" sz="2600" b="1" i="1" dirty="0" err="1"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rPr>
              <a:t>Lockman</a:t>
            </a:r>
            <a:r>
              <a:rPr lang="en-US" sz="2600" b="1" i="1" dirty="0" smtClean="0">
                <a:ln w="6350">
                  <a:solidFill>
                    <a:prstClr val="black"/>
                  </a:solidFill>
                </a:ln>
                <a:solidFill>
                  <a:prstClr val="white"/>
                </a:solidFill>
                <a:effectLst>
                  <a:outerShdw blurRad="38100" dist="38100" dir="2700000" algn="tl">
                    <a:schemeClr val="bg1">
                      <a:lumMod val="50000"/>
                    </a:schemeClr>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256272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a typeface="+mn-ea"/>
                <a:cs typeface="+mn-cs"/>
              </a:rPr>
              <a:t>The Book of Revelation</a:t>
            </a:r>
            <a:endParaRPr lang="en-US" sz="7200" dirty="0"/>
          </a:p>
        </p:txBody>
      </p:sp>
      <p:sp>
        <p:nvSpPr>
          <p:cNvPr id="5" name="Content Placeholder 4"/>
          <p:cNvSpPr>
            <a:spLocks noGrp="1"/>
          </p:cNvSpPr>
          <p:nvPr>
            <p:ph idx="1"/>
          </p:nvPr>
        </p:nvSpPr>
        <p:spPr>
          <a:xfrm>
            <a:off x="731520" y="1920240"/>
            <a:ext cx="13167360" cy="6156960"/>
          </a:xfrm>
        </p:spPr>
        <p:txBody>
          <a:bodyPr>
            <a:normAutofit/>
          </a:bodyPr>
          <a:lstStyle/>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Notice…singular, not plural</a:t>
            </a:r>
          </a:p>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is a gift</a:t>
            </a:r>
          </a:p>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is a revelation (duh!)</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is an unveiling</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engages the senses</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is an experience</a:t>
            </a:r>
          </a:p>
        </p:txBody>
      </p:sp>
    </p:spTree>
    <p:extLst>
      <p:ext uri="{BB962C8B-B14F-4D97-AF65-F5344CB8AC3E}">
        <p14:creationId xmlns:p14="http://schemas.microsoft.com/office/powerpoint/2010/main" val="19749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a typeface="+mn-ea"/>
                <a:cs typeface="+mn-cs"/>
              </a:rPr>
              <a:t>The Book of Revelation</a:t>
            </a:r>
            <a:endParaRPr lang="en-US" sz="7200" dirty="0"/>
          </a:p>
        </p:txBody>
      </p:sp>
      <p:sp>
        <p:nvSpPr>
          <p:cNvPr id="5" name="Content Placeholder 4"/>
          <p:cNvSpPr>
            <a:spLocks noGrp="1"/>
          </p:cNvSpPr>
          <p:nvPr>
            <p:ph idx="1"/>
          </p:nvPr>
        </p:nvSpPr>
        <p:spPr>
          <a:xfrm>
            <a:off x="731520" y="1920240"/>
            <a:ext cx="13167360" cy="6156960"/>
          </a:xfrm>
        </p:spPr>
        <p:txBody>
          <a:bodyPr>
            <a:normAutofit/>
          </a:bodyPr>
          <a:lstStyle/>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is for the Church</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Encourage steadfastness</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Prepare for opposition</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Call to repentance</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Promise of blessing</a:t>
            </a:r>
          </a:p>
        </p:txBody>
      </p:sp>
    </p:spTree>
    <p:extLst>
      <p:ext uri="{BB962C8B-B14F-4D97-AF65-F5344CB8AC3E}">
        <p14:creationId xmlns:p14="http://schemas.microsoft.com/office/powerpoint/2010/main" val="26219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a typeface="+mn-ea"/>
                <a:cs typeface="+mn-cs"/>
              </a:rPr>
              <a:t>The Book of Revelation</a:t>
            </a:r>
            <a:endParaRPr lang="en-US" sz="7200" dirty="0"/>
          </a:p>
        </p:txBody>
      </p:sp>
      <p:sp>
        <p:nvSpPr>
          <p:cNvPr id="5" name="Content Placeholder 4"/>
          <p:cNvSpPr>
            <a:spLocks noGrp="1"/>
          </p:cNvSpPr>
          <p:nvPr>
            <p:ph idx="1"/>
          </p:nvPr>
        </p:nvSpPr>
        <p:spPr>
          <a:xfrm>
            <a:off x="731520" y="1920240"/>
            <a:ext cx="13167360" cy="6156960"/>
          </a:xfrm>
        </p:spPr>
        <p:txBody>
          <a:bodyPr>
            <a:normAutofit/>
          </a:bodyPr>
          <a:lstStyle/>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is historical and urgent</a:t>
            </a:r>
          </a:p>
          <a:p>
            <a:pPr marL="0" indent="0" algn="ctr">
              <a:buNone/>
            </a:pPr>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"History is not a haphazard sequence of unrelated events but a divinely decreed ordering of that which must take place." </a:t>
            </a:r>
            <a:r>
              <a:rPr lang="en-US" sz="3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a:t>
            </a:r>
            <a:r>
              <a:rPr lang="en-US" sz="3200" b="1" i="1" dirty="0" err="1"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Mounce</a:t>
            </a:r>
            <a:r>
              <a:rPr lang="en-US" sz="3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 pg. 41)</a:t>
            </a:r>
          </a:p>
        </p:txBody>
      </p:sp>
    </p:spTree>
    <p:extLst>
      <p:ext uri="{BB962C8B-B14F-4D97-AF65-F5344CB8AC3E}">
        <p14:creationId xmlns:p14="http://schemas.microsoft.com/office/powerpoint/2010/main" val="5977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a typeface="+mn-ea"/>
                <a:cs typeface="+mn-cs"/>
              </a:rPr>
              <a:t>The Book of Revelation</a:t>
            </a:r>
            <a:endParaRPr lang="en-US" sz="7200" dirty="0"/>
          </a:p>
        </p:txBody>
      </p:sp>
      <p:sp>
        <p:nvSpPr>
          <p:cNvPr id="5" name="Content Placeholder 4"/>
          <p:cNvSpPr>
            <a:spLocks noGrp="1"/>
          </p:cNvSpPr>
          <p:nvPr>
            <p:ph idx="1"/>
          </p:nvPr>
        </p:nvSpPr>
        <p:spPr>
          <a:xfrm>
            <a:off x="731520" y="1920240"/>
            <a:ext cx="13517880" cy="6156960"/>
          </a:xfrm>
        </p:spPr>
        <p:txBody>
          <a:bodyPr>
            <a:normAutofit lnSpcReduction="10000"/>
          </a:bodyPr>
          <a:lstStyle/>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is understandable</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Communication from God</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Testified by John</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Challenging does not mean impossible</a:t>
            </a:r>
          </a:p>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points us to Jesus Christ</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He is first</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He is foremost</a:t>
            </a:r>
          </a:p>
          <a:p>
            <a:endPar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9208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a typeface="+mn-ea"/>
                <a:cs typeface="+mn-cs"/>
              </a:rPr>
              <a:t>The Book of Revelation</a:t>
            </a:r>
            <a:endParaRPr lang="en-US" sz="7200" dirty="0"/>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is for a blessing</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Reminds of the glory of Jesus</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Encourages our worship</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Reminds us of judgement</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Reminds us of depravity</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Reminds of mercy and grace</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Assures us of victory and vindication</a:t>
            </a:r>
          </a:p>
          <a:p>
            <a:pPr lvl="1"/>
            <a:endPar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ndParaRPr>
          </a:p>
          <a:p>
            <a:pPr lvl="1"/>
            <a:endParaRPr lang="en-US" sz="4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ndParaRPr>
          </a:p>
          <a:p>
            <a:endPar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6368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a typeface="+mn-ea"/>
                <a:cs typeface="+mn-cs"/>
              </a:rPr>
              <a:t>The Book of Revelation</a:t>
            </a:r>
            <a:endParaRPr lang="en-US" sz="7200" dirty="0"/>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It calls us to accountability</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We must read it</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We must hear it</a:t>
            </a:r>
          </a:p>
          <a:p>
            <a:pPr lvl="1"/>
            <a:r>
              <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rPr>
              <a:t>We must heed it</a:t>
            </a:r>
          </a:p>
          <a:p>
            <a:pPr lvl="1"/>
            <a:endParaRPr lang="en-US" sz="48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ndParaRPr>
          </a:p>
          <a:p>
            <a:pPr lvl="1"/>
            <a:endParaRPr lang="en-US" sz="42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ndParaRPr>
          </a:p>
          <a:p>
            <a:endParaRPr lang="en-US" sz="5400" b="1" i="1" dirty="0" smtClean="0">
              <a:ln w="6350">
                <a:solidFill>
                  <a:prstClr val="black"/>
                </a:solidFill>
              </a:ln>
              <a:solidFill>
                <a:prstClr val="white"/>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40935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307</Words>
  <Application>Microsoft Office PowerPoint</Application>
  <PresentationFormat>Custom</PresentationFormat>
  <Paragraphs>50</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The Future</vt:lpstr>
      <vt:lpstr>PowerPoint Presentation</vt:lpstr>
      <vt:lpstr>PowerPoint Presentation</vt:lpstr>
      <vt:lpstr>The Book of Revelation</vt:lpstr>
      <vt:lpstr>The Book of Revelation</vt:lpstr>
      <vt:lpstr>The Book of Revelation</vt:lpstr>
      <vt:lpstr>The Book of Revelation</vt:lpstr>
      <vt:lpstr>The Book of Revelation</vt:lpstr>
      <vt:lpstr>The Book of Revelation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20</cp:revision>
  <dcterms:created xsi:type="dcterms:W3CDTF">2019-07-14T14:16:16Z</dcterms:created>
  <dcterms:modified xsi:type="dcterms:W3CDTF">2019-07-14T15:36:47Z</dcterms:modified>
</cp:coreProperties>
</file>