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48400" y="1920240"/>
            <a:ext cx="83820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At meals…maybe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Before a big decision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When trouble comes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Before a meeting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When we are supposed to</a:t>
            </a: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45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11440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Based on Sovereignty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447800"/>
            <a:ext cx="8610600" cy="6781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calls us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the One who moves and works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nations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sinners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us</a:t>
            </a: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99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333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295400"/>
            <a:ext cx="8839200" cy="6934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have a sacred relationship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are in a sacred partnership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is bigger than me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are able because of Jesus</a:t>
            </a: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WHY?!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Does it seem to work?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What’s your AAR?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Pragmatism doesn’t seem all that pragmatic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What’s up, REALLY?</a:t>
            </a: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02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Luke 11:1 </a:t>
            </a:r>
          </a:p>
          <a:p>
            <a:pPr marL="0" indent="0">
              <a:buNone/>
            </a:pPr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happened that while Jesus was praying in a certain place, after He had finished, one of His disciples said to Him, “Lord, teach us to pray just as John also taught his disciples.”</a:t>
            </a: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He said to them, “When you pray, say: ‘Father, hallowed be Your name. Your kingdom come. ‘Give us each day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‘And forgive us our sins, For we ourselves also forgive everyone who is indebted to us. And lead us not into temptation.’ ”</a:t>
            </a:r>
          </a:p>
          <a:p>
            <a:pPr marL="0" indent="0">
              <a:buNone/>
            </a:pPr>
            <a:endParaRPr lang="en-US" sz="2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American Standard Bible : 1995 Update. </a:t>
            </a:r>
            <a:r>
              <a:rPr lang="en-US" sz="2400" b="1" i="1" dirty="0" err="1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419373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Based on Relationship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our Creator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our Savior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our Father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has spoken to us</a:t>
            </a:r>
          </a:p>
        </p:txBody>
      </p:sp>
    </p:spTree>
    <p:extLst>
      <p:ext uri="{BB962C8B-B14F-4D97-AF65-F5344CB8AC3E}">
        <p14:creationId xmlns:p14="http://schemas.microsoft.com/office/powerpoint/2010/main" val="10443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Based on Relationship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converses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Adam and Eve 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Abraham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Moses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Job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Jesus</a:t>
            </a:r>
          </a:p>
          <a:p>
            <a:pPr lvl="1"/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6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11440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Based on Partnership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447800"/>
            <a:ext cx="86106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“…God’s gracious arrangement whereby His saints are privileged to work together with Him in furthering His sovereign purpose.” </a:t>
            </a:r>
            <a:r>
              <a:rPr lang="en-US" sz="3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(Hiebert, preface)</a:t>
            </a:r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7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11440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Based on Partnership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447800"/>
            <a:ext cx="8610600" cy="6781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Sacred partnership</a:t>
            </a:r>
          </a:p>
          <a:p>
            <a:r>
              <a:rPr lang="en-US" sz="54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purpose</a:t>
            </a:r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Display His glory</a:t>
            </a:r>
          </a:p>
          <a:p>
            <a:pPr lvl="1"/>
            <a:r>
              <a:rPr lang="en-US" sz="4800" b="1" i="1" dirty="0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Salvation of sinners</a:t>
            </a:r>
          </a:p>
          <a:p>
            <a:pPr lvl="1"/>
            <a:r>
              <a:rPr lang="en-US" sz="4800" b="1" i="1" smtClean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prstClr val="black"/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Reconcile creation</a:t>
            </a:r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50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288</Words>
  <Application>Microsoft Office PowerPoint</Application>
  <PresentationFormat>Custom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Let’s pray…</vt:lpstr>
      <vt:lpstr>Let’s pray…</vt:lpstr>
      <vt:lpstr>PowerPoint Presentation</vt:lpstr>
      <vt:lpstr>PowerPoint Presentation</vt:lpstr>
      <vt:lpstr>PowerPoint Presentation</vt:lpstr>
      <vt:lpstr>Based on Relationship</vt:lpstr>
      <vt:lpstr>Based on Relationship</vt:lpstr>
      <vt:lpstr>Based on Partnership</vt:lpstr>
      <vt:lpstr>Based on Partnership</vt:lpstr>
      <vt:lpstr>Based on Sovereignty</vt:lpstr>
      <vt:lpstr>Let’s Pray…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12</cp:revision>
  <dcterms:created xsi:type="dcterms:W3CDTF">2019-07-28T14:07:24Z</dcterms:created>
  <dcterms:modified xsi:type="dcterms:W3CDTF">2019-07-28T15:21:56Z</dcterms:modified>
</cp:coreProperties>
</file>