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9" r:id="rId3"/>
    <p:sldId id="257" r:id="rId4"/>
    <p:sldId id="267" r:id="rId5"/>
    <p:sldId id="281" r:id="rId6"/>
    <p:sldId id="258" r:id="rId7"/>
    <p:sldId id="282" r:id="rId8"/>
    <p:sldId id="269" r:id="rId9"/>
    <p:sldId id="283" r:id="rId10"/>
    <p:sldId id="284" r:id="rId11"/>
    <p:sldId id="285" r:id="rId12"/>
    <p:sldId id="286" r:id="rId13"/>
    <p:sldId id="275" r:id="rId14"/>
    <p:sldId id="287" r:id="rId15"/>
    <p:sldId id="288" r:id="rId16"/>
    <p:sldId id="289" r:id="rId17"/>
    <p:sldId id="266" r:id="rId18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630" y="-102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9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1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9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9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4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4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0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4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0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1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9EF86-9829-49B9-9D06-B6DF2048AEAE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1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I deserve a bad attitude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920240"/>
            <a:ext cx="8610600" cy="6309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People are awful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Totally self-centered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Our world is EVIL!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 may revel bu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 God demands something different</a:t>
            </a:r>
            <a:endParaRPr lang="en-US" sz="5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endParaRPr lang="en-US" sz="54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7511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60616"/>
            <a:ext cx="1316736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Our Condition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Why does hope seem hopeless?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Why are we like blind zombies?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Because…</a:t>
            </a:r>
            <a:endParaRPr lang="en-US" sz="42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lvl="1"/>
            <a:endParaRPr lang="en-US" sz="42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6138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60616"/>
            <a:ext cx="1316736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Our Condition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Because…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We live in sin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We reject God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Righteousness and truth have no place </a:t>
            </a:r>
            <a:endParaRPr lang="en-US" sz="42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lvl="1"/>
            <a:endParaRPr lang="en-US" sz="42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472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60616"/>
            <a:ext cx="1316736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Our Indictment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 is displeased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Grieved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Not happy! 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 is astonished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Not surprised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Completely appalled 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86409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43600" y="1669278"/>
            <a:ext cx="86868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“The stated occasion for the divine astonishment lay not in the deplorable wickedness of the 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nation…</a:t>
            </a:r>
            <a:endParaRPr lang="en-US" sz="39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88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43600" y="2390064"/>
            <a:ext cx="8686800" cy="464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…but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rather in the fact that such wickedness had not aroused any human intercessor.” </a:t>
            </a:r>
            <a:r>
              <a:rPr lang="en-US" sz="36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(Hiebert, pg. 82)</a:t>
            </a:r>
          </a:p>
        </p:txBody>
      </p:sp>
    </p:spTree>
    <p:extLst>
      <p:ext uri="{BB962C8B-B14F-4D97-AF65-F5344CB8AC3E}">
        <p14:creationId xmlns:p14="http://schemas.microsoft.com/office/powerpoint/2010/main" val="400097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60616"/>
            <a:ext cx="1316736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Our Indictment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Prayerlessness reveals a lack of personal righteousness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Not partnering with God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Not embracing His purposes</a:t>
            </a:r>
          </a:p>
        </p:txBody>
      </p:sp>
    </p:spTree>
    <p:extLst>
      <p:ext uri="{BB962C8B-B14F-4D97-AF65-F5344CB8AC3E}">
        <p14:creationId xmlns:p14="http://schemas.microsoft.com/office/powerpoint/2010/main" val="70095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60616"/>
            <a:ext cx="1316736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Our Indictment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Prayerlessness reveals a disregard for 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truth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 is Holy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 saves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 is bringing judgment</a:t>
            </a:r>
          </a:p>
        </p:txBody>
      </p:sp>
    </p:spTree>
    <p:extLst>
      <p:ext uri="{BB962C8B-B14F-4D97-AF65-F5344CB8AC3E}">
        <p14:creationId xmlns:p14="http://schemas.microsoft.com/office/powerpoint/2010/main" val="369403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60616"/>
            <a:ext cx="13167360" cy="1333394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Let’s Pray…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1200" y="1295400"/>
            <a:ext cx="8839200" cy="69342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For society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Righteousness would prevail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Truth would be embraced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For people</a:t>
            </a:r>
          </a:p>
          <a:p>
            <a:pPr lvl="1"/>
            <a:r>
              <a:rPr lang="en-US" sz="42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Blind given sight</a:t>
            </a:r>
          </a:p>
          <a:p>
            <a:pPr lvl="1"/>
            <a:r>
              <a:rPr lang="en-US" sz="42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Lifeless given life</a:t>
            </a:r>
            <a:endParaRPr lang="en-US" sz="42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endParaRPr lang="en-US" sz="54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endParaRPr lang="en-US" sz="48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endParaRPr lang="en-US" sz="54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endParaRPr lang="en-US" sz="48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9864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Isaiah 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59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:9-11</a:t>
            </a:r>
            <a:endParaRPr lang="en-US" sz="5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7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Therefore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justice is far from us, And righteousness does not overtake us; We hope for light, but behold, darkness, For brightness, but we walk in gloom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.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7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5486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We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grope along the wall like blind men, We grope like those who have no eyes; We stumble at midday as in the twilight, Among those who are vigorous we are like dead men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.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459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All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of us growl like bears, And moan sadly like doves; We hope for justice, but there is none, For salvation, but it is far from us.</a:t>
            </a:r>
          </a:p>
          <a:p>
            <a:pPr marL="0" indent="0">
              <a:buNone/>
            </a:pP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2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New </a:t>
            </a:r>
            <a:r>
              <a:rPr lang="en-US" sz="2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American Standard Bible : 1995 Update. </a:t>
            </a:r>
            <a:r>
              <a:rPr lang="en-US" sz="2400" b="1" i="1" dirty="0" err="1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LaHabra</a:t>
            </a:r>
            <a:r>
              <a:rPr lang="en-US" sz="2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, CA : The </a:t>
            </a:r>
            <a:r>
              <a:rPr lang="en-US" sz="2400" b="1" i="1" dirty="0" err="1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Lockman</a:t>
            </a:r>
            <a:r>
              <a:rPr lang="en-US" sz="2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 Foundation, 1995</a:t>
            </a:r>
          </a:p>
        </p:txBody>
      </p:sp>
    </p:spTree>
    <p:extLst>
      <p:ext uri="{BB962C8B-B14F-4D97-AF65-F5344CB8AC3E}">
        <p14:creationId xmlns:p14="http://schemas.microsoft.com/office/powerpoint/2010/main" val="187426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Isaiah 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59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:14-16</a:t>
            </a:r>
            <a:endParaRPr lang="en-US" sz="5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7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Justice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is turned back, And righteousness stands far away; For truth has stumbled in the street, And uprightness cannot enter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.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7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9308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Justice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is turned back, And righteousness stands far away; For truth has stumbled in the street, And uprightness cannot enter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.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93738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And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He saw that there was no man, And was astonished that there was no one to intercede; Then His own arm brought salvation to Him, And His righteousness upheld Him.</a:t>
            </a:r>
          </a:p>
          <a:p>
            <a:pPr marL="0" indent="0">
              <a:buNone/>
            </a:pPr>
            <a:r>
              <a:rPr lang="en-US" sz="2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New </a:t>
            </a:r>
            <a:r>
              <a:rPr lang="en-US" sz="2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American Standard Bible : 1995 Update. </a:t>
            </a:r>
            <a:r>
              <a:rPr lang="en-US" sz="2400" b="1" i="1" dirty="0" err="1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LaHabra</a:t>
            </a:r>
            <a:r>
              <a:rPr lang="en-US" sz="2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, CA : The </a:t>
            </a:r>
            <a:r>
              <a:rPr lang="en-US" sz="2400" b="1" i="1" dirty="0" err="1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Lockman</a:t>
            </a:r>
            <a:r>
              <a:rPr lang="en-US" sz="2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 Foundation, 1995</a:t>
            </a:r>
          </a:p>
        </p:txBody>
      </p:sp>
    </p:spTree>
    <p:extLst>
      <p:ext uri="{BB962C8B-B14F-4D97-AF65-F5344CB8AC3E}">
        <p14:creationId xmlns:p14="http://schemas.microsoft.com/office/powerpoint/2010/main" val="3115303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60616"/>
            <a:ext cx="1316736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Our Context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What we want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Justice…but it is distant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Righteousness…but it is left behind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Both emphasize personal culpability</a:t>
            </a:r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156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60616"/>
            <a:ext cx="1316736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Our Context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What we do</a:t>
            </a:r>
          </a:p>
          <a:p>
            <a:pPr lvl="1"/>
            <a:r>
              <a:rPr lang="en-US" sz="48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Hope…look and </a:t>
            </a:r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wait for better times</a:t>
            </a:r>
            <a:endParaRPr lang="en-US" sz="48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lvl="1"/>
            <a:r>
              <a:rPr lang="en-US" sz="48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Grope…see by feel</a:t>
            </a:r>
          </a:p>
          <a:p>
            <a:pPr lvl="1"/>
            <a:r>
              <a:rPr lang="en-US" sz="48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Stumble…trip and </a:t>
            </a:r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fall</a:t>
            </a:r>
            <a:endParaRPr lang="en-US" sz="48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lvl="1"/>
            <a:r>
              <a:rPr lang="en-US" sz="48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Hope…look and </a:t>
            </a:r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wait for a lawful verdict</a:t>
            </a:r>
          </a:p>
        </p:txBody>
      </p:sp>
    </p:spTree>
    <p:extLst>
      <p:ext uri="{BB962C8B-B14F-4D97-AF65-F5344CB8AC3E}">
        <p14:creationId xmlns:p14="http://schemas.microsoft.com/office/powerpoint/2010/main" val="320287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437</Words>
  <Application>Microsoft Office PowerPoint</Application>
  <PresentationFormat>Custom</PresentationFormat>
  <Paragraphs>65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 deserve a bad attitude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Our Context</vt:lpstr>
      <vt:lpstr>Our Context</vt:lpstr>
      <vt:lpstr>Our Condition</vt:lpstr>
      <vt:lpstr>Our Condition</vt:lpstr>
      <vt:lpstr>Our Indictment</vt:lpstr>
      <vt:lpstr>PowerPoint Presentation</vt:lpstr>
      <vt:lpstr>PowerPoint Presentation</vt:lpstr>
      <vt:lpstr>Our Indictment</vt:lpstr>
      <vt:lpstr>Our Indictment</vt:lpstr>
      <vt:lpstr>Let’s Pray…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Smouse</dc:creator>
  <cp:lastModifiedBy>Dan Smouse</cp:lastModifiedBy>
  <cp:revision>52</cp:revision>
  <dcterms:created xsi:type="dcterms:W3CDTF">2019-07-28T14:07:24Z</dcterms:created>
  <dcterms:modified xsi:type="dcterms:W3CDTF">2019-08-11T15:58:59Z</dcterms:modified>
</cp:coreProperties>
</file>