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68" r:id="rId2"/>
    <p:sldId id="290" r:id="rId3"/>
    <p:sldId id="300" r:id="rId4"/>
    <p:sldId id="291" r:id="rId5"/>
    <p:sldId id="259" r:id="rId6"/>
    <p:sldId id="257" r:id="rId7"/>
    <p:sldId id="267" r:id="rId8"/>
    <p:sldId id="269" r:id="rId9"/>
    <p:sldId id="296" r:id="rId10"/>
    <p:sldId id="303" r:id="rId11"/>
    <p:sldId id="304" r:id="rId12"/>
    <p:sldId id="301" r:id="rId13"/>
    <p:sldId id="302" r:id="rId14"/>
    <p:sldId id="307" r:id="rId15"/>
    <p:sldId id="298" r:id="rId16"/>
    <p:sldId id="305" r:id="rId17"/>
    <p:sldId id="306" r:id="rId18"/>
    <p:sldId id="309" r:id="rId19"/>
    <p:sldId id="310" r:id="rId20"/>
    <p:sldId id="311" r:id="rId21"/>
    <p:sldId id="308" r:id="rId22"/>
    <p:sldId id="312" r:id="rId23"/>
    <p:sldId id="313" r:id="rId24"/>
    <p:sldId id="314" r:id="rId25"/>
    <p:sldId id="266" r:id="rId26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3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920240"/>
            <a:ext cx="88392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partnership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Working with God to accomplish His purposes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Established by God as a law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 not miss the connection between  King and Kingdom and the need for provisions…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46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good King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a good kingdom lovingly and graciously provides for His subjects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02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ward 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“Give us…” – to grant or bestow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great qualifier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Humble dependence</a:t>
            </a: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7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Provision and Sustenance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“…our daily bread…”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Looks back to the wilderness </a:t>
            </a:r>
            <a:r>
              <a:rPr lang="en-US" sz="4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(Exodus 16)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 exclusively food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Matthew 4:4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John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6:32-35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Focus on “today”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Provision and Sustenance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“…and…and…”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Forgiveness and reconciliation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Protection from sin</a:t>
            </a:r>
          </a:p>
        </p:txBody>
      </p:sp>
    </p:spTree>
    <p:extLst>
      <p:ext uri="{BB962C8B-B14F-4D97-AF65-F5344CB8AC3E}">
        <p14:creationId xmlns:p14="http://schemas.microsoft.com/office/powerpoint/2010/main" val="40669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381000"/>
            <a:ext cx="8686800" cy="754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prayer is for the </a:t>
            </a:r>
            <a:endParaRPr lang="en-US" sz="5400" b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day’s provision of life’s essentials as they recognize that all sustenance for one’s life comes from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God…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6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…He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makes no long-term future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guarantees…the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makes request for our needs and not our greed.”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Blomberg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pp. 119-120)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8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Provision and Sustenance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“But what about…?!”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Must think eternally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Sometimes physical is withheld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spiritual is given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 spiritual will be sought</a:t>
            </a:r>
          </a:p>
        </p:txBody>
      </p:sp>
    </p:spTree>
    <p:extLst>
      <p:ext uri="{BB962C8B-B14F-4D97-AF65-F5344CB8AC3E}">
        <p14:creationId xmlns:p14="http://schemas.microsoft.com/office/powerpoint/2010/main" val="282924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Peace and Security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“…forgive us…as we…”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Temporal intimacy not eternal security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Never separate the vertical from the horizontal </a:t>
            </a:r>
            <a:r>
              <a:rPr lang="en-US" sz="40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(1 Peter 1:22)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3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381000"/>
            <a:ext cx="8686800" cy="754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There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can never be practical intimacy with God if we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withhold </a:t>
            </a:r>
          </a:p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forgiveness from others.</a:t>
            </a:r>
            <a:endParaRPr lang="en-US" sz="3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00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requires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Biblical knowledge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Persevering faith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 essential for</a:t>
            </a:r>
          </a:p>
          <a:p>
            <a:pPr lvl="1"/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inistry effort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Social justice</a:t>
            </a:r>
          </a:p>
        </p:txBody>
      </p:sp>
    </p:spTree>
    <p:extLst>
      <p:ext uri="{BB962C8B-B14F-4D97-AF65-F5344CB8AC3E}">
        <p14:creationId xmlns:p14="http://schemas.microsoft.com/office/powerpoint/2010/main" val="18508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Peace and Security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need the daily provision of forgiveness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need the daily provision of being able to extend forgiveness</a:t>
            </a: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53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Protection and Survival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“…do not lead…but deliver…”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Notice the difficulty</a:t>
            </a: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James 1:2-3</a:t>
            </a:r>
          </a:p>
          <a:p>
            <a:pPr lvl="1"/>
            <a:r>
              <a:rPr lang="en-US" sz="4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James 1:13</a:t>
            </a:r>
          </a:p>
        </p:txBody>
      </p:sp>
    </p:spTree>
    <p:extLst>
      <p:ext uri="{BB962C8B-B14F-4D97-AF65-F5344CB8AC3E}">
        <p14:creationId xmlns:p14="http://schemas.microsoft.com/office/powerpoint/2010/main" val="29992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Protection and Survival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It’s a recognition and an admission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are unable to overcome on our own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are unable to anticipate on our own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Remember Lot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(2 Peter 2:4-10)</a:t>
            </a:r>
            <a:endParaRPr lang="en-US" sz="36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83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607412"/>
            <a:ext cx="86868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petition is another plea for God to provide what we in ourselves do not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have…</a:t>
            </a:r>
            <a:endParaRPr lang="en-US" sz="3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32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660708"/>
            <a:ext cx="8686800" cy="6883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an appeal to God to place a watch over our eyes, our ears, our mouth, our feet, and our hands…and in anything we do, He will protect us from sin.” </a:t>
            </a:r>
            <a:r>
              <a:rPr lang="en-US" sz="32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(MacArthur, pg. 396)</a:t>
            </a:r>
          </a:p>
        </p:txBody>
      </p:sp>
    </p:spTree>
    <p:extLst>
      <p:ext uri="{BB962C8B-B14F-4D97-AF65-F5344CB8AC3E}">
        <p14:creationId xmlns:p14="http://schemas.microsoft.com/office/powerpoint/2010/main" val="35391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333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295400"/>
            <a:ext cx="8839200" cy="6934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Think eternally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Think daily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Think humbly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must be thoughtful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must be mindful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the Father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work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will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66002"/>
            <a:ext cx="86106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So…how do we pray?</a:t>
            </a:r>
          </a:p>
        </p:txBody>
      </p:sp>
    </p:spTree>
    <p:extLst>
      <p:ext uri="{BB962C8B-B14F-4D97-AF65-F5344CB8AC3E}">
        <p14:creationId xmlns:p14="http://schemas.microsoft.com/office/powerpoint/2010/main" val="12347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Matthew 6:9-13</a:t>
            </a: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Pray, then, in this way: ‘Our Father who is in heaven, Hallowed be Your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name. ‘Your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kingdom come. Your will be done, On earth as it is in heaven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Give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us this day our daily bread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 And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forgive us our debts, as we also have forgiven our debtors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 not lead us into temptation, but deliver us from evil. [For Yours is the kingdom and the power and the glory forever. Amen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.]’”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874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First, we must un-learn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 commanded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command to pray is loving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command to pray is gracious</a:t>
            </a: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716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in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ward 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look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have needs!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Necessities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will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God’s kingdom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Our role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Him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047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554</Words>
  <Application>Microsoft Office PowerPoint</Application>
  <PresentationFormat>Custom</PresentationFormat>
  <Paragraphs>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Let’s Review…</vt:lpstr>
      <vt:lpstr>Let’s Review…</vt:lpstr>
      <vt:lpstr>Let’s Review…</vt:lpstr>
      <vt:lpstr>PowerPoint Presentation</vt:lpstr>
      <vt:lpstr>PowerPoint Presentation</vt:lpstr>
      <vt:lpstr>PowerPoint Presentation</vt:lpstr>
      <vt:lpstr>PowerPoint Presentation</vt:lpstr>
      <vt:lpstr>First, we must un-learn</vt:lpstr>
      <vt:lpstr>An inward look</vt:lpstr>
      <vt:lpstr>PowerPoint Presentation</vt:lpstr>
      <vt:lpstr>PowerPoint Presentation</vt:lpstr>
      <vt:lpstr>An inward look</vt:lpstr>
      <vt:lpstr>Provision and Sustenance</vt:lpstr>
      <vt:lpstr>Provision and Sustenance</vt:lpstr>
      <vt:lpstr>PowerPoint Presentation</vt:lpstr>
      <vt:lpstr>PowerPoint Presentation</vt:lpstr>
      <vt:lpstr>Provision and Sustenance</vt:lpstr>
      <vt:lpstr>Peace and Security</vt:lpstr>
      <vt:lpstr>PowerPoint Presentation</vt:lpstr>
      <vt:lpstr>Peace and Security</vt:lpstr>
      <vt:lpstr>Protection and Survival</vt:lpstr>
      <vt:lpstr>Protection and Survival</vt:lpstr>
      <vt:lpstr>PowerPoint Presentation</vt:lpstr>
      <vt:lpstr>PowerPoint Presentation</vt:lpstr>
      <vt:lpstr>Let’s Pray…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105</cp:revision>
  <cp:lastPrinted>2019-08-25T15:44:18Z</cp:lastPrinted>
  <dcterms:created xsi:type="dcterms:W3CDTF">2019-07-28T14:07:24Z</dcterms:created>
  <dcterms:modified xsi:type="dcterms:W3CDTF">2019-08-25T15:44:27Z</dcterms:modified>
</cp:coreProperties>
</file>