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0" r:id="rId3"/>
    <p:sldId id="291" r:id="rId4"/>
    <p:sldId id="259" r:id="rId5"/>
    <p:sldId id="257" r:id="rId6"/>
    <p:sldId id="267" r:id="rId7"/>
    <p:sldId id="269" r:id="rId8"/>
    <p:sldId id="292" r:id="rId9"/>
    <p:sldId id="283" r:id="rId10"/>
    <p:sldId id="295" r:id="rId11"/>
    <p:sldId id="296" r:id="rId12"/>
    <p:sldId id="293" r:id="rId13"/>
    <p:sldId id="297" r:id="rId14"/>
    <p:sldId id="287" r:id="rId15"/>
    <p:sldId id="298" r:id="rId16"/>
    <p:sldId id="294" r:id="rId17"/>
    <p:sldId id="299" r:id="rId18"/>
    <p:sldId id="266" r:id="rId1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920240"/>
            <a:ext cx="88392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partnership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Working with God to accomplish His purposes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Established by God as a law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2390064"/>
            <a:ext cx="86868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use of these words as a mindless incantation borders on pagan mysticism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36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302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upward 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Who we pray to…Father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Authority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Respect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Intimacy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Love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upward 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“Who is in heaven”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supremacy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separateness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sovereignty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50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upward 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“Hallowed be Your name”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Reverence for God’s holiness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Desire to honor to God’s holiness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178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“We should not miss the balance in this opening to the prayer. We address God intimately as ‘Father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’…</a:t>
            </a:r>
            <a:endParaRPr lang="en-US" sz="36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09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…but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immediately recognize His infinite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greatness…express[</a:t>
            </a:r>
            <a:r>
              <a:rPr lang="en-US" sz="5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ing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] an aspiration that He…will be seen as holy.” 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(Morris, pp. 144-145)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6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upward 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62600" y="1371600"/>
            <a:ext cx="90678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“Your kingdom come”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rule and reign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Submission to Jesus as King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Evangelistic…sinners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Eschatological…victory over spiritual forces of darkness</a:t>
            </a:r>
          </a:p>
        </p:txBody>
      </p:sp>
    </p:spTree>
    <p:extLst>
      <p:ext uri="{BB962C8B-B14F-4D97-AF65-F5344CB8AC3E}">
        <p14:creationId xmlns:p14="http://schemas.microsoft.com/office/powerpoint/2010/main" val="8705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upward 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62600" y="1371600"/>
            <a:ext cx="90678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“Your will be done”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Must be connected to King and Kingdom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Request of submission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will, my life, His eternal purposes</a:t>
            </a:r>
          </a:p>
        </p:txBody>
      </p:sp>
    </p:spTree>
    <p:extLst>
      <p:ext uri="{BB962C8B-B14F-4D97-AF65-F5344CB8AC3E}">
        <p14:creationId xmlns:p14="http://schemas.microsoft.com/office/powerpoint/2010/main" val="5063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333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295400"/>
            <a:ext cx="8839200" cy="6934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mindfully personal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Remember who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Father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King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Remember what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glory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purposes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requires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Biblical knowledge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Persevering faith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 essential for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inistry effort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Social justice</a:t>
            </a:r>
          </a:p>
        </p:txBody>
      </p:sp>
    </p:spTree>
    <p:extLst>
      <p:ext uri="{BB962C8B-B14F-4D97-AF65-F5344CB8AC3E}">
        <p14:creationId xmlns:p14="http://schemas.microsoft.com/office/powerpoint/2010/main" val="18508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66002"/>
            <a:ext cx="86106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So…how do we pray?</a:t>
            </a:r>
          </a:p>
        </p:txBody>
      </p:sp>
    </p:spTree>
    <p:extLst>
      <p:ext uri="{BB962C8B-B14F-4D97-AF65-F5344CB8AC3E}">
        <p14:creationId xmlns:p14="http://schemas.microsoft.com/office/powerpoint/2010/main" val="12347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Matthew 6:9-13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Pray, then, in this way: ‘Our Father who is in heaven, Hallowed be Your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name. ‘Your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kingdom come. Your will be done, On earth as it is in heaven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Give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us this day our daily bread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 And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forgive us our debts, as we also have forgiven our debtors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 not lead us into temptation, but deliver us from evil. [For Yours is the kingdom and the power and the glory forever. Amen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.]’”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874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First, we must un-learn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be “skype-guy”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Personal prayer is not for show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Personal prayer is private and intimate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First, we must un-learn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be a pagan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be a babbler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Personal prayer is not an incantation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Personal prayer is not mindless repetition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50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Pray…in this way…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 lnSpcReduction="10000"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a manner of praying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to be mindlessly recited (verse 7…hello???)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to be thoughtfully understood and applied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287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407</Words>
  <Application>Microsoft Office PowerPoint</Application>
  <PresentationFormat>Custom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Let’s Review…</vt:lpstr>
      <vt:lpstr>Let’s Review…</vt:lpstr>
      <vt:lpstr>PowerPoint Presentation</vt:lpstr>
      <vt:lpstr>PowerPoint Presentation</vt:lpstr>
      <vt:lpstr>PowerPoint Presentation</vt:lpstr>
      <vt:lpstr>PowerPoint Presentation</vt:lpstr>
      <vt:lpstr>First, we must un-learn</vt:lpstr>
      <vt:lpstr>First, we must un-learn</vt:lpstr>
      <vt:lpstr>Pray…in this way…</vt:lpstr>
      <vt:lpstr>PowerPoint Presentation</vt:lpstr>
      <vt:lpstr>An upward look</vt:lpstr>
      <vt:lpstr>An upward look</vt:lpstr>
      <vt:lpstr>An upward look</vt:lpstr>
      <vt:lpstr>PowerPoint Presentation</vt:lpstr>
      <vt:lpstr>PowerPoint Presentation</vt:lpstr>
      <vt:lpstr>An upward look</vt:lpstr>
      <vt:lpstr>An upward look</vt:lpstr>
      <vt:lpstr>Let’s Pray…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83</cp:revision>
  <dcterms:created xsi:type="dcterms:W3CDTF">2019-07-28T14:07:24Z</dcterms:created>
  <dcterms:modified xsi:type="dcterms:W3CDTF">2019-08-18T15:49:31Z</dcterms:modified>
</cp:coreProperties>
</file>