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59" r:id="rId4"/>
    <p:sldId id="257" r:id="rId5"/>
    <p:sldId id="267" r:id="rId6"/>
    <p:sldId id="25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66" r:id="rId20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126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1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9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0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EF86-9829-49B9-9D06-B6DF2048AEAE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9EF86-9829-49B9-9D06-B6DF2048AEAE}" type="datetimeFigureOut">
              <a:rPr lang="en-US" smtClean="0"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25D0-95DC-493E-93CC-31146A1378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1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The W</a:t>
            </a: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ork of Prayer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20240"/>
            <a:ext cx="86106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Work?!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Sounds mechanical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Certainly not relational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Definitely not positively emotional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7029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Seek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20240"/>
            <a:ext cx="86106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look or diligently search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 what though???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answer?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The means?</a:t>
            </a:r>
            <a:endParaRPr lang="en-US" sz="48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17812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Seek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105400" y="1920240"/>
            <a:ext cx="95250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Seek the Lord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Fellowship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(Psalm 27:4)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kingdom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(Matt. 6:33)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righteousness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(Zeph. 2:3)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ways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(Psalm 119:45)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instruction </a:t>
            </a:r>
            <a:r>
              <a:rPr lang="en-US" sz="36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(Mal. 2:7)</a:t>
            </a:r>
          </a:p>
        </p:txBody>
      </p:sp>
    </p:spTree>
    <p:extLst>
      <p:ext uri="{BB962C8B-B14F-4D97-AF65-F5344CB8AC3E}">
        <p14:creationId xmlns:p14="http://schemas.microsoft.com/office/powerpoint/2010/main" val="320996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Seek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1920240"/>
            <a:ext cx="86868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Seeking the Lord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Aligning our prayers with Him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purposes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His will and desires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With a worshipful and thankful heart</a:t>
            </a:r>
          </a:p>
        </p:txBody>
      </p:sp>
    </p:spTree>
    <p:extLst>
      <p:ext uri="{BB962C8B-B14F-4D97-AF65-F5344CB8AC3E}">
        <p14:creationId xmlns:p14="http://schemas.microsoft.com/office/powerpoint/2010/main" val="420741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1920240"/>
            <a:ext cx="8686800" cy="6309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Powerless prayer comes from an ignorant and misguided understanding of what prayer is and what it is for.</a:t>
            </a:r>
            <a:endParaRPr lang="en-US" sz="48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8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Knock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1920240"/>
            <a:ext cx="86868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To strike or hit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Speaks of…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Intensity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Consistency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339360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Benefits of Prayer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1920240"/>
            <a:ext cx="86868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Ask…receive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Seek…find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Knock…opened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All are “indicatives”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Promises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Assurances</a:t>
            </a:r>
          </a:p>
        </p:txBody>
      </p:sp>
    </p:spTree>
    <p:extLst>
      <p:ext uri="{BB962C8B-B14F-4D97-AF65-F5344CB8AC3E}">
        <p14:creationId xmlns:p14="http://schemas.microsoft.com/office/powerpoint/2010/main" val="1258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Benefits of Prayer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1920240"/>
            <a:ext cx="86868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Receive…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knows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will give</a:t>
            </a:r>
          </a:p>
          <a:p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Find…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has revealed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must look</a:t>
            </a:r>
          </a:p>
        </p:txBody>
      </p:sp>
    </p:spTree>
    <p:extLst>
      <p:ext uri="{BB962C8B-B14F-4D97-AF65-F5344CB8AC3E}">
        <p14:creationId xmlns:p14="http://schemas.microsoft.com/office/powerpoint/2010/main" val="185392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Benefits of Prayer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1920240"/>
            <a:ext cx="8686800" cy="6309360"/>
          </a:xfrm>
        </p:spPr>
        <p:txBody>
          <a:bodyPr>
            <a:normAutofit/>
          </a:bodyPr>
          <a:lstStyle/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Open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</a:t>
            </a:r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will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reveal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must look</a:t>
            </a:r>
          </a:p>
        </p:txBody>
      </p:sp>
    </p:spTree>
    <p:extLst>
      <p:ext uri="{BB962C8B-B14F-4D97-AF65-F5344CB8AC3E}">
        <p14:creationId xmlns:p14="http://schemas.microsoft.com/office/powerpoint/2010/main" val="312404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Benefits of Prayer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943600" y="1920240"/>
            <a:ext cx="8686800" cy="6309360"/>
          </a:xfrm>
        </p:spPr>
        <p:txBody>
          <a:bodyPr>
            <a:normAutofit/>
          </a:bodyPr>
          <a:lstStyle/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Open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…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</a:t>
            </a:r>
            <a:r>
              <a:rPr lang="en-US" sz="48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will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reveal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must look</a:t>
            </a:r>
          </a:p>
        </p:txBody>
      </p:sp>
    </p:spTree>
    <p:extLst>
      <p:ext uri="{BB962C8B-B14F-4D97-AF65-F5344CB8AC3E}">
        <p14:creationId xmlns:p14="http://schemas.microsoft.com/office/powerpoint/2010/main" val="211332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1520" y="60616"/>
            <a:ext cx="13167360" cy="1333394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66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Let’s Pray…</a:t>
            </a:r>
            <a:endParaRPr lang="en-US" sz="66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1200" y="1295400"/>
            <a:ext cx="8839200" cy="69342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Be assured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must be combined with study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Prayer is an active continuum</a:t>
            </a: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48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864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The W</a:t>
            </a: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ork of Prayer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20240"/>
            <a:ext cx="86106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Work is required for what is worthwhile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Effort, inertia, and expenditure of energy</a:t>
            </a:r>
          </a:p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Emotion comes from attitude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endParaRPr lang="en-US" sz="5400" b="1" i="1" dirty="0" smtClean="0">
              <a:ln w="6350">
                <a:solidFill>
                  <a:prstClr val="black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prstClr val="black"/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7511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Luke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11:9-13 </a:t>
            </a:r>
            <a:endParaRPr lang="en-US" sz="5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So I say to you, ask, and it will be given to you; seek, and you will find; knock, and it will be opened to you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7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7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48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For everyone who asks, receives; and he who seeks, finds; and to him who knocks, it will be opened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.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459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Now suppose one of you fathers is asked by his son for a fish; he will not give him a snake instead of a fish, will he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? “Or 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if he is asked for an egg, he will not give him a scorpion, will he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?</a:t>
            </a:r>
            <a:endParaRPr lang="en-US" sz="5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426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0" y="304800"/>
            <a:ext cx="8534400" cy="792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“</a:t>
            </a:r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If you then, being evil, know how to give good gifts to your children, how much more will your heavenly Father give the Holy Spirit to those who ask Him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?”</a:t>
            </a: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endParaRPr lang="en-US" sz="2400" b="1" i="1" dirty="0" smtClean="0">
              <a:ln w="6350">
                <a:noFill/>
              </a:ln>
              <a:effectLst>
                <a:outerShdw blurRad="38100" dist="38100" dir="2700000" algn="tl">
                  <a:schemeClr val="bg1">
                    <a:lumMod val="85000"/>
                  </a:schemeClr>
                </a:outerShdw>
              </a:effectLst>
              <a:latin typeface="Century Schoolbook" panose="02040604050505020304" pitchFamily="18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New American Standard Bible : 1995 Update. </a:t>
            </a:r>
            <a:r>
              <a:rPr lang="en-US" sz="2400" b="1" i="1" dirty="0" err="1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LaHabra</a:t>
            </a: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, CA : The </a:t>
            </a:r>
            <a:r>
              <a:rPr lang="en-US" sz="2400" b="1" i="1" dirty="0" err="1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Lockman</a:t>
            </a:r>
            <a:r>
              <a:rPr lang="en-US" sz="2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 Foundation, 1995</a:t>
            </a:r>
          </a:p>
        </p:txBody>
      </p:sp>
    </p:spTree>
    <p:extLst>
      <p:ext uri="{BB962C8B-B14F-4D97-AF65-F5344CB8AC3E}">
        <p14:creationId xmlns:p14="http://schemas.microsoft.com/office/powerpoint/2010/main" val="419373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The W</a:t>
            </a: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ork of Prayer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20240"/>
            <a:ext cx="8610600" cy="6309360"/>
          </a:xfrm>
        </p:spPr>
        <p:txBody>
          <a:bodyPr>
            <a:normAutofit/>
          </a:bodyPr>
          <a:lstStyle/>
          <a:p>
            <a:r>
              <a:rPr lang="en-US" sz="5400" b="1" i="1" dirty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Two-sided </a:t>
            </a:r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partnership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initiates and invites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We respond and </a:t>
            </a:r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submit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God acts</a:t>
            </a:r>
          </a:p>
        </p:txBody>
      </p:sp>
    </p:spTree>
    <p:extLst>
      <p:ext uri="{BB962C8B-B14F-4D97-AF65-F5344CB8AC3E}">
        <p14:creationId xmlns:p14="http://schemas.microsoft.com/office/powerpoint/2010/main" val="424156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The W</a:t>
            </a: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ork of Prayer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20240"/>
            <a:ext cx="86106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Three actions to prayer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Asking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Seeking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Knocking</a:t>
            </a:r>
          </a:p>
        </p:txBody>
      </p:sp>
    </p:spTree>
    <p:extLst>
      <p:ext uri="{BB962C8B-B14F-4D97-AF65-F5344CB8AC3E}">
        <p14:creationId xmlns:p14="http://schemas.microsoft.com/office/powerpoint/2010/main" val="11433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7200" b="1" i="1" dirty="0" smtClean="0">
                <a:ln w="6350">
                  <a:solidFill>
                    <a:prstClr val="black"/>
                  </a:solidFill>
                </a:ln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n-ea"/>
                <a:cs typeface="+mn-cs"/>
              </a:rPr>
              <a:t>Ask</a:t>
            </a:r>
            <a:endParaRPr lang="en-US" sz="7200" dirty="0">
              <a:effectLst>
                <a:outerShdw blurRad="50800" dist="50800" dir="5400000" algn="ctr" rotWithShape="0">
                  <a:schemeClr val="bg1">
                    <a:lumMod val="85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9800" y="1920240"/>
            <a:ext cx="8610600" cy="630936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Simple…make a request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It is humble</a:t>
            </a:r>
          </a:p>
          <a:p>
            <a:pPr lvl="1"/>
            <a:r>
              <a:rPr lang="en-US" sz="4800" b="1" i="1" dirty="0" smtClean="0">
                <a:ln w="6350">
                  <a:noFill/>
                </a:ln>
                <a:effectLst>
                  <a:outerShdw blurRad="38100" dist="38100" dir="2700000" algn="tl">
                    <a:schemeClr val="bg1">
                      <a:lumMod val="85000"/>
                    </a:schemeClr>
                  </a:outerShdw>
                </a:effectLst>
                <a:latin typeface="Century Schoolbook" panose="02040604050505020304" pitchFamily="18" charset="0"/>
                <a:ea typeface="+mj-ea"/>
                <a:cs typeface="+mj-cs"/>
              </a:rPr>
              <a:t>It is submissive</a:t>
            </a:r>
          </a:p>
        </p:txBody>
      </p:sp>
    </p:spTree>
    <p:extLst>
      <p:ext uri="{BB962C8B-B14F-4D97-AF65-F5344CB8AC3E}">
        <p14:creationId xmlns:p14="http://schemas.microsoft.com/office/powerpoint/2010/main" val="320539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414</Words>
  <Application>Microsoft Office PowerPoint</Application>
  <PresentationFormat>Custom</PresentationFormat>
  <Paragraphs>85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The Work of Prayer</vt:lpstr>
      <vt:lpstr>The Work of Prayer</vt:lpstr>
      <vt:lpstr>PowerPoint Presentation</vt:lpstr>
      <vt:lpstr>PowerPoint Presentation</vt:lpstr>
      <vt:lpstr>PowerPoint Presentation</vt:lpstr>
      <vt:lpstr>PowerPoint Presentation</vt:lpstr>
      <vt:lpstr>The Work of Prayer</vt:lpstr>
      <vt:lpstr>The Work of Prayer</vt:lpstr>
      <vt:lpstr>Ask</vt:lpstr>
      <vt:lpstr>Seek</vt:lpstr>
      <vt:lpstr>Seek</vt:lpstr>
      <vt:lpstr>Seek</vt:lpstr>
      <vt:lpstr>PowerPoint Presentation</vt:lpstr>
      <vt:lpstr>Knock</vt:lpstr>
      <vt:lpstr>Benefits of Prayer</vt:lpstr>
      <vt:lpstr>Benefits of Prayer</vt:lpstr>
      <vt:lpstr>Benefits of Prayer</vt:lpstr>
      <vt:lpstr>Benefits of Prayer</vt:lpstr>
      <vt:lpstr>Let’s Pray…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Smouse</dc:creator>
  <cp:lastModifiedBy>Dan Smouse</cp:lastModifiedBy>
  <cp:revision>34</cp:revision>
  <dcterms:created xsi:type="dcterms:W3CDTF">2019-07-28T14:07:24Z</dcterms:created>
  <dcterms:modified xsi:type="dcterms:W3CDTF">2019-08-04T15:58:48Z</dcterms:modified>
</cp:coreProperties>
</file>