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8" r:id="rId2"/>
    <p:sldId id="259" r:id="rId3"/>
    <p:sldId id="257" r:id="rId4"/>
    <p:sldId id="315" r:id="rId5"/>
    <p:sldId id="316" r:id="rId6"/>
    <p:sldId id="317" r:id="rId7"/>
    <p:sldId id="267" r:id="rId8"/>
    <p:sldId id="269" r:id="rId9"/>
    <p:sldId id="318" r:id="rId10"/>
    <p:sldId id="303" r:id="rId11"/>
    <p:sldId id="319" r:id="rId12"/>
    <p:sldId id="324" r:id="rId13"/>
    <p:sldId id="323" r:id="rId14"/>
    <p:sldId id="325" r:id="rId15"/>
    <p:sldId id="326" r:id="rId16"/>
    <p:sldId id="327" r:id="rId17"/>
  </p:sldIdLst>
  <p:sldSz cx="14630400" cy="8229600"/>
  <p:notesSz cx="6858000" cy="93122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30" y="-10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45A4-E35F-49A5-9A32-2E5ED934424A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59B8C-FE0C-467F-B131-473DB044F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5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Review…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920240"/>
            <a:ext cx="88392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partnership with God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Working with God to accomplish His purposes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Established by God as a law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838200"/>
            <a:ext cx="8686800" cy="7086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1</a:t>
            </a:r>
            <a:r>
              <a:rPr lang="en-US" sz="5400" b="1" i="1" baseline="30000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John provides “…doctrinal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and moral touchstones by which Christians can know if their profession of faith is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genuine…”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</a:t>
            </a:r>
            <a:r>
              <a:rPr lang="en-US" sz="36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Ryken’s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Handbook)</a:t>
            </a:r>
            <a:endParaRPr lang="en-US" sz="36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46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Important Elements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perfect, He does not sin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Sin breaks and ruins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sin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Don’t be a liar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Don’t be a fool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Don’t call God a liar</a:t>
            </a:r>
          </a:p>
        </p:txBody>
      </p:sp>
    </p:spTree>
    <p:extLst>
      <p:ext uri="{BB962C8B-B14F-4D97-AF65-F5344CB8AC3E}">
        <p14:creationId xmlns:p14="http://schemas.microsoft.com/office/powerpoint/2010/main" val="354775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Important Elements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faithful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is just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will cleanse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will forgive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529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An Honest Evaluation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How do you deal with sin?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Do you care?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You must admit to it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You must be honest about it…to God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You, Your Sin, and God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begins with faith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Believe you are a sinner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Believe God’s word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Believe God’s character</a:t>
            </a:r>
          </a:p>
        </p:txBody>
      </p:sp>
    </p:spTree>
    <p:extLst>
      <p:ext uri="{BB962C8B-B14F-4D97-AF65-F5344CB8AC3E}">
        <p14:creationId xmlns:p14="http://schemas.microsoft.com/office/powerpoint/2010/main" val="5745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You, Your Sin, and God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You pray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God!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Confess honestly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Trust and submit</a:t>
            </a:r>
          </a:p>
        </p:txBody>
      </p:sp>
    </p:spTree>
    <p:extLst>
      <p:ext uri="{BB962C8B-B14F-4D97-AF65-F5344CB8AC3E}">
        <p14:creationId xmlns:p14="http://schemas.microsoft.com/office/powerpoint/2010/main" val="148567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85000"/>
                    </a:prstClr>
                  </a:outerShdw>
                </a:effectLst>
                <a:latin typeface="Century Schoolbook" panose="02040604050505020304" pitchFamily="18" charset="0"/>
              </a:rPr>
              <a:t>Bottom Line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genuine faith takes sin seriously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genuine faith confesses its sin to God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43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1</a:t>
            </a:r>
            <a:r>
              <a:rPr lang="en-US" sz="5400" b="1" i="1" baseline="30000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John 1:5-10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This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is the message we have heard from Him and announce to you, that God is Light, and in Him there is no darkness at all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say that we have fellowship with Him and yet walk in the darkness, we lie and do not practice the truth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;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but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we walk in the Light as He Himself is in the Light, we have fellowship with one another, and the blood of Jesus His Son cleanses us from all sin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20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say that we have no sin, we are deceiving ourselves and the truth is not in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us. 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65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confess our sins, He is faithful and righteous to forgive us our sins and to cleanse us from all unrighteousness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95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say that we have not sinned, we make Him a liar and His word is not in us.</a:t>
            </a:r>
          </a:p>
          <a:p>
            <a:pPr marL="0" indent="0">
              <a:buNone/>
            </a:pP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American Standard Bible : 1995 Update.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18742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 Fresh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Look at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Old Favorite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long-time favorite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promise of great significance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An assurance amid darkness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is so much more…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15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0616"/>
            <a:ext cx="14630400" cy="1371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 Fresh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Look at </a:t>
            </a: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An Old Favorite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371600"/>
            <a:ext cx="8610600" cy="6858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1</a:t>
            </a:r>
            <a:r>
              <a:rPr lang="en-US" sz="5400" b="1" i="1" baseline="30000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st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John – written to give assurance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Theme verse – 5:13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 t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est that must be passed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More than a promise, it’s an evaluation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36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408</Words>
  <Application>Microsoft Office PowerPoint</Application>
  <PresentationFormat>Custom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Let’s Review…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Fresh Look at An Old Favorite</vt:lpstr>
      <vt:lpstr>A Fresh Look at An Old Favorite</vt:lpstr>
      <vt:lpstr>PowerPoint Presentation</vt:lpstr>
      <vt:lpstr>Important Elements</vt:lpstr>
      <vt:lpstr>Important Elements</vt:lpstr>
      <vt:lpstr>An Honest Evaluation</vt:lpstr>
      <vt:lpstr>You, Your Sin, and God</vt:lpstr>
      <vt:lpstr>You, Your Sin, and God</vt:lpstr>
      <vt:lpstr>Bottom Line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117</cp:revision>
  <cp:lastPrinted>2019-09-01T15:43:05Z</cp:lastPrinted>
  <dcterms:created xsi:type="dcterms:W3CDTF">2019-07-28T14:07:24Z</dcterms:created>
  <dcterms:modified xsi:type="dcterms:W3CDTF">2019-09-01T15:47:37Z</dcterms:modified>
</cp:coreProperties>
</file>