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8" r:id="rId2"/>
    <p:sldId id="328" r:id="rId3"/>
    <p:sldId id="259" r:id="rId4"/>
    <p:sldId id="257" r:id="rId5"/>
    <p:sldId id="315" r:id="rId6"/>
    <p:sldId id="269" r:id="rId7"/>
    <p:sldId id="331" r:id="rId8"/>
    <p:sldId id="329" r:id="rId9"/>
    <p:sldId id="330" r:id="rId10"/>
    <p:sldId id="303" r:id="rId11"/>
    <p:sldId id="332" r:id="rId12"/>
    <p:sldId id="335" r:id="rId13"/>
    <p:sldId id="333" r:id="rId14"/>
    <p:sldId id="327" r:id="rId15"/>
    <p:sldId id="336" r:id="rId16"/>
    <p:sldId id="337" r:id="rId17"/>
    <p:sldId id="338" r:id="rId18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12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working partnership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Established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by God as a law of the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universe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for faithfulness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“Sheep without a shepherd points to people who are in great danger and without the resources to escape from it.”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(Morris, pg. 239)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46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Why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saw their condition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(vss. 18-32)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9:18 – spiritually dead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9:20 – unclean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9:27 – spiritually blind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9:32 – enslaved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Physical was a picture</a:t>
            </a:r>
          </a:p>
        </p:txBody>
      </p:sp>
    </p:spTree>
    <p:extLst>
      <p:ext uri="{BB962C8B-B14F-4D97-AF65-F5344CB8AC3E}">
        <p14:creationId xmlns:p14="http://schemas.microsoft.com/office/powerpoint/2010/main" val="18785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Why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came to…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Bring the dead to life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Restore the unclean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Give sight to the blind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Free the slaves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came to rescue sinners</a:t>
            </a:r>
          </a:p>
        </p:txBody>
      </p:sp>
    </p:spTree>
    <p:extLst>
      <p:ext uri="{BB962C8B-B14F-4D97-AF65-F5344CB8AC3E}">
        <p14:creationId xmlns:p14="http://schemas.microsoft.com/office/powerpoint/2010/main" val="13813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Why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had compassion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Compassion…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gut level emotion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be powerfully moved internally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be moved emotionally by a need</a:t>
            </a: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96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our own hearts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see people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see their condition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have compassion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43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workers in children’s ministry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give vision for shepherding children 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People to invest in children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serve in the Good News Club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8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workers in youth ministry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At Lighthouse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At the Compass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Worker’s in women’s ministry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Vision for community</a:t>
            </a:r>
          </a:p>
        </p:txBody>
      </p:sp>
    </p:spTree>
    <p:extLst>
      <p:ext uri="{BB962C8B-B14F-4D97-AF65-F5344CB8AC3E}">
        <p14:creationId xmlns:p14="http://schemas.microsoft.com/office/powerpoint/2010/main" val="337950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The truth is…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 partially answered…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Great Commission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Holy Spirit indwells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Holy Spirit has gifted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Believers need to follow</a:t>
            </a:r>
          </a:p>
        </p:txBody>
      </p:sp>
    </p:spTree>
    <p:extLst>
      <p:ext uri="{BB962C8B-B14F-4D97-AF65-F5344CB8AC3E}">
        <p14:creationId xmlns:p14="http://schemas.microsoft.com/office/powerpoint/2010/main" val="127062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This week…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to our purpose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Essential to our mission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9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Matthew 9:35-38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was going through all the cities and villages, teaching in their synagogues and proclaiming the gospel of the kingdom, and healing every kind of disease and every kind of sickness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Seeing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people, He felt compassion for them, because they were distressed and dispirited like sheep without a shepherd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Then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said to His disciples, “The harvest is plentiful, but the workers are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few. Therefore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beseech the Lord of the harvest to send out workers into His harvest.”</a:t>
            </a: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What’s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for workers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Laborers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Field hands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Grunt labor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Blue-collar types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Ordinary people with a mind and heart to work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What’s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prayer for…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Leaders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gifted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called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elite </a:t>
            </a:r>
          </a:p>
          <a:p>
            <a:pPr lvl="1"/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Just workers who will work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12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What’s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Workers for the harvest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Two-fold harvest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Matthew 13:24-30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Isaiah 17:10-11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Joel 3:11-14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Revelation 14:14-20</a:t>
            </a:r>
          </a:p>
        </p:txBody>
      </p:sp>
    </p:spTree>
    <p:extLst>
      <p:ext uri="{BB962C8B-B14F-4D97-AF65-F5344CB8AC3E}">
        <p14:creationId xmlns:p14="http://schemas.microsoft.com/office/powerpoint/2010/main" val="4971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Why the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saw people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saw their condition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Distressed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Dispirited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Sheep with no shepherd</a:t>
            </a:r>
          </a:p>
        </p:txBody>
      </p:sp>
    </p:spTree>
    <p:extLst>
      <p:ext uri="{BB962C8B-B14F-4D97-AF65-F5344CB8AC3E}">
        <p14:creationId xmlns:p14="http://schemas.microsoft.com/office/powerpoint/2010/main" val="17466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423</Words>
  <Application>Microsoft Office PowerPoint</Application>
  <PresentationFormat>Custom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Let’s Review…</vt:lpstr>
      <vt:lpstr>This week…</vt:lpstr>
      <vt:lpstr>PowerPoint Presentation</vt:lpstr>
      <vt:lpstr>PowerPoint Presentation</vt:lpstr>
      <vt:lpstr>PowerPoint Presentation</vt:lpstr>
      <vt:lpstr>What’s the prayer?</vt:lpstr>
      <vt:lpstr>What’s the prayer?</vt:lpstr>
      <vt:lpstr>What’s the prayer?</vt:lpstr>
      <vt:lpstr>Why the prayer?</vt:lpstr>
      <vt:lpstr>PowerPoint Presentation</vt:lpstr>
      <vt:lpstr>Why the prayer?</vt:lpstr>
      <vt:lpstr>Why the prayer?</vt:lpstr>
      <vt:lpstr>Why the prayer?</vt:lpstr>
      <vt:lpstr>Let’s Pray…</vt:lpstr>
      <vt:lpstr>Let’s Pray…</vt:lpstr>
      <vt:lpstr>Let’s Pray…</vt:lpstr>
      <vt:lpstr>The truth is…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140</cp:revision>
  <cp:lastPrinted>2019-09-01T15:43:05Z</cp:lastPrinted>
  <dcterms:created xsi:type="dcterms:W3CDTF">2019-07-28T14:07:24Z</dcterms:created>
  <dcterms:modified xsi:type="dcterms:W3CDTF">2019-09-08T15:32:37Z</dcterms:modified>
</cp:coreProperties>
</file>