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8" r:id="rId2"/>
    <p:sldId id="328" r:id="rId3"/>
    <p:sldId id="339" r:id="rId4"/>
    <p:sldId id="340" r:id="rId5"/>
    <p:sldId id="341" r:id="rId6"/>
    <p:sldId id="345" r:id="rId7"/>
    <p:sldId id="259" r:id="rId8"/>
    <p:sldId id="257" r:id="rId9"/>
    <p:sldId id="315" r:id="rId10"/>
    <p:sldId id="344" r:id="rId11"/>
    <p:sldId id="343" r:id="rId12"/>
    <p:sldId id="342" r:id="rId13"/>
    <p:sldId id="327" r:id="rId14"/>
    <p:sldId id="346" r:id="rId15"/>
  </p:sldIdLst>
  <p:sldSz cx="14630400" cy="8229600"/>
  <p:notesSz cx="6858000" cy="93122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3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45A4-E35F-49A5-9A32-2E5ED934424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59B8C-FE0C-467F-B131-473DB044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EF86-9829-49B9-9D06-B6DF2048AEA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Review…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920240"/>
            <a:ext cx="9448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working partnership with God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Established by God as a law of the universe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Essential for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faithfulness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Essential to our purpose</a:t>
            </a:r>
          </a:p>
          <a:p>
            <a:pPr lvl="1"/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51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do we pray?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 lnSpcReduction="10000"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proper attitude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Thankfulness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Love and affection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example of Paul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Rome…prideful conflict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Corinth…Division, debauchery</a:t>
            </a:r>
          </a:p>
          <a:p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459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do we pray?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example of Paul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Philippi…division, false doctrine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Colossi…division, lacking in love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Thessalonica…attacks on his credibility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Not based on “self”</a:t>
            </a:r>
          </a:p>
        </p:txBody>
      </p:sp>
    </p:spTree>
    <p:extLst>
      <p:ext uri="{BB962C8B-B14F-4D97-AF65-F5344CB8AC3E}">
        <p14:creationId xmlns:p14="http://schemas.microsoft.com/office/powerpoint/2010/main" val="168773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do we pray?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Recognize the Lord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sovereignty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work of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grace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Desire what is good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Love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Holiness</a:t>
            </a:r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and goodness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Glorify Christ</a:t>
            </a:r>
          </a:p>
        </p:txBody>
      </p:sp>
    </p:spTree>
    <p:extLst>
      <p:ext uri="{BB962C8B-B14F-4D97-AF65-F5344CB8AC3E}">
        <p14:creationId xmlns:p14="http://schemas.microsoft.com/office/powerpoint/2010/main" val="159035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85000"/>
                    </a:prstClr>
                  </a:outerShdw>
                </a:effectLst>
                <a:latin typeface="Century Schoolbook" panose="02040604050505020304" pitchFamily="18" charset="0"/>
              </a:rPr>
              <a:t>Communion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Bread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conquered sin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conquered sinful attitudes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loved sinners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joyfully served sinners</a:t>
            </a:r>
          </a:p>
        </p:txBody>
      </p:sp>
    </p:spTree>
    <p:extLst>
      <p:ext uri="{BB962C8B-B14F-4D97-AF65-F5344CB8AC3E}">
        <p14:creationId xmlns:p14="http://schemas.microsoft.com/office/powerpoint/2010/main" val="42143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smtClean="0">
                <a:ln w="635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85000"/>
                    </a:prstClr>
                  </a:outerShdw>
                </a:effectLst>
                <a:latin typeface="Century Schoolbook" panose="02040604050505020304" pitchFamily="18" charset="0"/>
              </a:rPr>
              <a:t>Communion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Cup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cleanses us from sin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purifies that which destroys and defiles</a:t>
            </a:r>
          </a:p>
        </p:txBody>
      </p:sp>
    </p:spTree>
    <p:extLst>
      <p:ext uri="{BB962C8B-B14F-4D97-AF65-F5344CB8AC3E}">
        <p14:creationId xmlns:p14="http://schemas.microsoft.com/office/powerpoint/2010/main" val="14092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This week…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920240"/>
            <a:ext cx="9448800" cy="6309360"/>
          </a:xfrm>
        </p:spPr>
        <p:txBody>
          <a:bodyPr>
            <a:normAutofit lnSpcReduction="10000"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Essential to fellowship</a:t>
            </a:r>
          </a:p>
          <a:p>
            <a:pPr marL="653110" lvl="1" indent="0" algn="ctr">
              <a:buNone/>
            </a:pPr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“One of the remarkable characteristics of Paul’s prayers is the large proportion of space devoted to praying for others.” 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(Carson, pg. 48)</a:t>
            </a:r>
            <a:endParaRPr lang="en-US" sz="32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198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152400"/>
            <a:ext cx="8686800" cy="7772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“…never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overlook the monumental importance of praying for others. Prayer will never descend to the level where it is nothing more than a retreat house in which we find strength for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ourselves… </a:t>
            </a:r>
            <a:endParaRPr lang="en-US" sz="41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94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152400"/>
            <a:ext cx="8686800" cy="777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…whether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through the celebration of praise or through a mystic communion with God or through the relief of casting our cares upon the Almighty.” </a:t>
            </a:r>
            <a:r>
              <a:rPr lang="en-US" sz="36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(Carson, pg. 55)</a:t>
            </a:r>
          </a:p>
        </p:txBody>
      </p:sp>
    </p:spTree>
    <p:extLst>
      <p:ext uri="{BB962C8B-B14F-4D97-AF65-F5344CB8AC3E}">
        <p14:creationId xmlns:p14="http://schemas.microsoft.com/office/powerpoint/2010/main" val="36124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This week…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920240"/>
            <a:ext cx="9448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Praying for others is a hallmark of the faith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How should we pray for others?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760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should we pray?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920240"/>
            <a:ext cx="9448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With the proper attitude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With the right recognition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With appropriate desires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982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1</a:t>
            </a:r>
            <a:r>
              <a:rPr lang="en-US" sz="5400" b="1" i="1" baseline="30000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st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Thess. 1:2-4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give thanks to God always for all of you, making mention of you in our prayers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;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48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constantly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bearing in mind your work of faith and labor of love and steadfastness of hope in our Lord Jesus Christ in the presence of our God and Father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knowing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brethren beloved by God, His choice of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you…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American Standard Bible : 1995 Update.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12120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354</Words>
  <Application>Microsoft Office PowerPoint</Application>
  <PresentationFormat>Custom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Let’s Review…</vt:lpstr>
      <vt:lpstr>This week…</vt:lpstr>
      <vt:lpstr>PowerPoint Presentation</vt:lpstr>
      <vt:lpstr>PowerPoint Presentation</vt:lpstr>
      <vt:lpstr>This week…</vt:lpstr>
      <vt:lpstr>How should we pray?</vt:lpstr>
      <vt:lpstr>PowerPoint Presentation</vt:lpstr>
      <vt:lpstr>PowerPoint Presentation</vt:lpstr>
      <vt:lpstr>PowerPoint Presentation</vt:lpstr>
      <vt:lpstr>How do we pray?</vt:lpstr>
      <vt:lpstr>How do we pray?</vt:lpstr>
      <vt:lpstr>How do we pray?</vt:lpstr>
      <vt:lpstr>Communion</vt:lpstr>
      <vt:lpstr>Communion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152</cp:revision>
  <cp:lastPrinted>2019-09-01T15:43:05Z</cp:lastPrinted>
  <dcterms:created xsi:type="dcterms:W3CDTF">2019-07-28T14:07:24Z</dcterms:created>
  <dcterms:modified xsi:type="dcterms:W3CDTF">2019-09-15T15:24:50Z</dcterms:modified>
</cp:coreProperties>
</file>