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68" r:id="rId2"/>
    <p:sldId id="328" r:id="rId3"/>
    <p:sldId id="358" r:id="rId4"/>
    <p:sldId id="357" r:id="rId5"/>
    <p:sldId id="259" r:id="rId6"/>
    <p:sldId id="257" r:id="rId7"/>
    <p:sldId id="347" r:id="rId8"/>
    <p:sldId id="348" r:id="rId9"/>
    <p:sldId id="315" r:id="rId10"/>
    <p:sldId id="343" r:id="rId11"/>
    <p:sldId id="359" r:id="rId12"/>
    <p:sldId id="342" r:id="rId13"/>
    <p:sldId id="361" r:id="rId14"/>
    <p:sldId id="362" r:id="rId15"/>
    <p:sldId id="360" r:id="rId16"/>
    <p:sldId id="354" r:id="rId17"/>
    <p:sldId id="363" r:id="rId18"/>
    <p:sldId id="356" r:id="rId19"/>
    <p:sldId id="352" r:id="rId20"/>
    <p:sldId id="364" r:id="rId21"/>
    <p:sldId id="353" r:id="rId22"/>
    <p:sldId id="365" r:id="rId23"/>
    <p:sldId id="366" r:id="rId24"/>
    <p:sldId id="367" r:id="rId25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4" y="-7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Christians pray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worship God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confess sin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care for others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motivated Paul to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work of the gospel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“For this reason…”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lostness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aliveness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purposefulness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77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motivated Paul to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“</a:t>
            </a:r>
            <a:r>
              <a:rPr lang="en-US" sz="54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Fatherness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” of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Dignity and authority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Loving intimacy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source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infinite provider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54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did Paul pray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would be at work in the heart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Active and growing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Strengthening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Abiding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something new but something active</a:t>
            </a:r>
          </a:p>
        </p:txBody>
      </p:sp>
    </p:spTree>
    <p:extLst>
      <p:ext uri="{BB962C8B-B14F-4D97-AF65-F5344CB8AC3E}">
        <p14:creationId xmlns:p14="http://schemas.microsoft.com/office/powerpoint/2010/main" val="15903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did Paul pray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Rooted and grounded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Agricultural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Structural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Love…the essential element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did Paul pray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Rooted and grounded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Love…the essential element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love for us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love through us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119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did Paul pray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6400" y="137160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would be at work in the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mind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experience the underserved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know the unknowable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7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613176"/>
            <a:ext cx="9448800" cy="6736116"/>
          </a:xfrm>
        </p:spPr>
        <p:txBody>
          <a:bodyPr>
            <a:normAutofit/>
          </a:bodyPr>
          <a:lstStyle/>
          <a:p>
            <a:pPr marL="653110" lvl="1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“To know the love of Christ is to know Christ himself, in ever widening experience, and to have his outgoing and self-denying love reproduced in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oneself…</a:t>
            </a:r>
            <a:endParaRPr lang="en-US" sz="3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6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280172"/>
            <a:ext cx="9448800" cy="6736116"/>
          </a:xfrm>
        </p:spPr>
        <p:txBody>
          <a:bodyPr>
            <a:normAutofit/>
          </a:bodyPr>
          <a:lstStyle/>
          <a:p>
            <a:pPr marL="653110" lvl="1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“…however much one comes to know of the love of Christ, there is always more to know: it is inexhaustible.” 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653110" lvl="1" indent="0" algn="ctr">
              <a:buNone/>
            </a:pP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Bruce, pg. 329) </a:t>
            </a:r>
            <a:endParaRPr lang="en-US" sz="3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15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could Paul be so confident?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able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able to exceed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power is at work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was for God’s glory</a:t>
            </a:r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346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do we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By bowing our hearts and minds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By trusting God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“They” would know, experience, and trust God’s love</a:t>
            </a:r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19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264002"/>
            <a:ext cx="9448800" cy="6309360"/>
          </a:xfrm>
        </p:spPr>
        <p:txBody>
          <a:bodyPr>
            <a:normAutofit/>
          </a:bodyPr>
          <a:lstStyle/>
          <a:p>
            <a:pPr marL="653110" lvl="1" indent="0" algn="ctr">
              <a:buNone/>
            </a:pPr>
            <a:r>
              <a:rPr lang="en-US" sz="7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“Prayer is indeed the Christian’s vital breath.”</a:t>
            </a:r>
          </a:p>
          <a:p>
            <a:pPr marL="653110" lvl="1" indent="0" algn="ctr">
              <a:buNone/>
            </a:pP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(Hiebert,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pg.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1</a:t>
            </a: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)</a:t>
            </a:r>
            <a:endParaRPr lang="en-US" sz="3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19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do we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“They” would express God’s love to others</a:t>
            </a:r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13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381000"/>
            <a:ext cx="9448800" cy="7772400"/>
          </a:xfrm>
        </p:spPr>
        <p:txBody>
          <a:bodyPr>
            <a:normAutofit/>
          </a:bodyPr>
          <a:lstStyle/>
          <a:p>
            <a:pPr marL="653110" lvl="1" indent="0">
              <a:buNone/>
            </a:pPr>
            <a:r>
              <a:rPr lang="en-US" sz="5400" b="1" u="sng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Romans 5:8 </a:t>
            </a:r>
            <a:endParaRPr lang="en-US" sz="5400" b="1" u="sng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653110" lvl="1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But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demonstrates His own love toward us, in that while we were yet sinners, Christ died for us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6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381000"/>
            <a:ext cx="9448800" cy="7772400"/>
          </a:xfrm>
        </p:spPr>
        <p:txBody>
          <a:bodyPr>
            <a:normAutofit/>
          </a:bodyPr>
          <a:lstStyle/>
          <a:p>
            <a:pPr marL="653110" lvl="1" indent="0">
              <a:buNone/>
            </a:pPr>
            <a:r>
              <a:rPr lang="en-US" sz="5400" b="1" u="sng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Romans </a:t>
            </a:r>
            <a:r>
              <a:rPr lang="en-US" sz="5400" b="1" u="sng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8:37-39</a:t>
            </a:r>
            <a:endParaRPr lang="en-US" sz="5400" b="1" u="sng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653110" lvl="1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But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 all these things we overwhelmingly conquer through Him who loved us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13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381000"/>
            <a:ext cx="9448800" cy="7772400"/>
          </a:xfrm>
        </p:spPr>
        <p:txBody>
          <a:bodyPr>
            <a:normAutofit/>
          </a:bodyPr>
          <a:lstStyle/>
          <a:p>
            <a:pPr marL="653110" lvl="1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 am convinced that neither death, nor life, nor angels, nor principalities, nor things present, nor things to come, nor powers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03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height, nor depth, nor any other created thing, will be able to separate us from the love of God, which is in Christ Jesus our Lord.</a:t>
            </a: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4606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do you want for people?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Success?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Happiness?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Maturity?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Quit being dumb?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335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did Paul want for people?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know God’s love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express that love to others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414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u="sng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Ephesians </a:t>
            </a:r>
            <a:r>
              <a:rPr lang="en-US" sz="5400" b="1" u="sng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3:14-19</a:t>
            </a:r>
            <a:endParaRPr lang="en-US" sz="5400" b="1" u="sng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this reason I bow my knees before the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Father, from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whom every family in heaven and on earth derives its name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that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 would grant you, according to the riches of His glory, to be strengthened with power through His Spirit in the inner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man, 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 that Christ may dwell in your hearts through faith; and that you, being rooted and grounded in love,</a:t>
            </a:r>
          </a:p>
        </p:txBody>
      </p:sp>
    </p:spTree>
    <p:extLst>
      <p:ext uri="{BB962C8B-B14F-4D97-AF65-F5344CB8AC3E}">
        <p14:creationId xmlns:p14="http://schemas.microsoft.com/office/powerpoint/2010/main" val="41389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may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 able to comprehend with all the saints what is the breadth and length and height and depth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85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to know the love of Christ which surpasses knowledge, that you may be filled up to all the fullness of God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2120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567</Words>
  <Application>Microsoft Office PowerPoint</Application>
  <PresentationFormat>Custom</PresentationFormat>
  <Paragraphs>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Let’s Review…</vt:lpstr>
      <vt:lpstr>PowerPoint Presentation</vt:lpstr>
      <vt:lpstr>What do you want for people?</vt:lpstr>
      <vt:lpstr>What did Paul want for people?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motivated Paul to Pray?</vt:lpstr>
      <vt:lpstr>What motivated Paul to Pray?</vt:lpstr>
      <vt:lpstr>How did Paul pray?</vt:lpstr>
      <vt:lpstr>How did Paul pray?</vt:lpstr>
      <vt:lpstr>How did Paul pray?</vt:lpstr>
      <vt:lpstr>How did Paul pray?</vt:lpstr>
      <vt:lpstr>PowerPoint Presentation</vt:lpstr>
      <vt:lpstr>PowerPoint Presentation</vt:lpstr>
      <vt:lpstr>How could Paul be so confident?</vt:lpstr>
      <vt:lpstr>How do we pray?</vt:lpstr>
      <vt:lpstr>How do we pray?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186</cp:revision>
  <cp:lastPrinted>2019-09-01T15:43:05Z</cp:lastPrinted>
  <dcterms:created xsi:type="dcterms:W3CDTF">2019-07-28T14:07:24Z</dcterms:created>
  <dcterms:modified xsi:type="dcterms:W3CDTF">2019-09-29T15:52:18Z</dcterms:modified>
</cp:coreProperties>
</file>