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9" r:id="rId2"/>
    <p:sldId id="257" r:id="rId3"/>
    <p:sldId id="374" r:id="rId4"/>
    <p:sldId id="315" r:id="rId5"/>
    <p:sldId id="359" r:id="rId6"/>
    <p:sldId id="342" r:id="rId7"/>
    <p:sldId id="361" r:id="rId8"/>
    <p:sldId id="354" r:id="rId9"/>
    <p:sldId id="371" r:id="rId10"/>
    <p:sldId id="372" r:id="rId11"/>
    <p:sldId id="373" r:id="rId12"/>
    <p:sldId id="352" r:id="rId13"/>
  </p:sldIdLst>
  <p:sldSz cx="14630400" cy="8229600"/>
  <p:notesSz cx="6858000" cy="93122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0" y="-126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45A4-E35F-49A5-9A32-2E5ED934424A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59B8C-FE0C-467F-B131-473DB044F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5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1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1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9EF86-9829-49B9-9D06-B6DF2048AEAE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u="sng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John 17:1-5</a:t>
            </a:r>
            <a:endParaRPr lang="en-US" sz="5400" b="1" u="sng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Jesus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spoke these things; and lifting up His eyes to heaven, He said, “Father, the hour has come; glorify Your Son, that the Son may glorify You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48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What was 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Jesus’ prayer?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would be set apart unto God’s word 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(vs. 17)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would be united together in Christ 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(vss. 21-23)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would be a witness 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(vss. 21 and 23)</a:t>
            </a:r>
            <a:endParaRPr lang="en-US" sz="36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068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What was 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Jesus’ prayer?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would be with Jesus and see His glory 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(vs. 24)</a:t>
            </a:r>
          </a:p>
        </p:txBody>
      </p:sp>
    </p:spTree>
    <p:extLst>
      <p:ext uri="{BB962C8B-B14F-4D97-AF65-F5344CB8AC3E}">
        <p14:creationId xmlns:p14="http://schemas.microsoft.com/office/powerpoint/2010/main" val="326784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Pray…confess and seek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trust God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have joy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be committed to His word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be unified with other Christians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be a witness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42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193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even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as You gave Him authority over all flesh, that to all whom You have given Him, He may give eternal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life. 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59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This is eternal life, that they may know You, the only true God, and Jesus Christ whom You have sent.</a:t>
            </a:r>
          </a:p>
        </p:txBody>
      </p:sp>
    </p:spTree>
    <p:extLst>
      <p:ext uri="{BB962C8B-B14F-4D97-AF65-F5344CB8AC3E}">
        <p14:creationId xmlns:p14="http://schemas.microsoft.com/office/powerpoint/2010/main" val="35331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5000" y="304800"/>
            <a:ext cx="8915400" cy="7924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glorified You on the earth, having accomplished the work which You have given Me to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do. Now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 Father, glorify Me together with Yourself, with the glory which I had with You before the world was.</a:t>
            </a:r>
          </a:p>
          <a:p>
            <a:pPr marL="0" indent="0">
              <a:buNone/>
            </a:pPr>
            <a:endParaRPr lang="en-US" sz="2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New 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American Standard Bible : 1995 Update.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LaHabra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 CA : The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Lockman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12120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Jesus prayed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Jesus prayed for Himself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That God would be glorified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That He would be vindicated and victorious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546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Pray like Jesus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Ask God to be glorified in your life context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Ask God to redeem your service to Him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Ask God to bless your obedience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035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Jesus Prayed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He prayed for me, He prayed for you </a:t>
            </a:r>
            <a:r>
              <a:rPr lang="en-US" sz="32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(vs. 20)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Listen to Jesus pray</a:t>
            </a:r>
            <a:endParaRPr lang="en-US" sz="35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789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What was 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Jesus’ prayer?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would be kept safe 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(vs. 11)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would have complete joy 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(vs. 13)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keep us in the world 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(vs. 15)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Keep us protected 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(vs. 15)</a:t>
            </a:r>
            <a:endParaRPr lang="en-US" sz="36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46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343</Words>
  <Application>Microsoft Office PowerPoint</Application>
  <PresentationFormat>Custom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Jesus prayed</vt:lpstr>
      <vt:lpstr>Pray like Jesus</vt:lpstr>
      <vt:lpstr>Jesus Prayed</vt:lpstr>
      <vt:lpstr>PowerPoint Presentation</vt:lpstr>
      <vt:lpstr>What was Jesus’ prayer?</vt:lpstr>
      <vt:lpstr>What was Jesus’ prayer?</vt:lpstr>
      <vt:lpstr>What was Jesus’ prayer?</vt:lpstr>
      <vt:lpstr>Let’s Pray…confess and seek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219</cp:revision>
  <cp:lastPrinted>2019-10-06T15:58:14Z</cp:lastPrinted>
  <dcterms:created xsi:type="dcterms:W3CDTF">2019-07-28T14:07:24Z</dcterms:created>
  <dcterms:modified xsi:type="dcterms:W3CDTF">2019-10-13T14:56:02Z</dcterms:modified>
</cp:coreProperties>
</file>