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96" r:id="rId4"/>
  </p:sldMasterIdLst>
  <p:sldIdLst>
    <p:sldId id="256" r:id="rId5"/>
    <p:sldId id="257" r:id="rId6"/>
    <p:sldId id="259" r:id="rId7"/>
    <p:sldId id="260" r:id="rId8"/>
    <p:sldId id="277" r:id="rId9"/>
    <p:sldId id="261" r:id="rId10"/>
    <p:sldId id="262" r:id="rId11"/>
    <p:sldId id="263" r:id="rId12"/>
    <p:sldId id="264" r:id="rId13"/>
    <p:sldId id="279" r:id="rId14"/>
    <p:sldId id="280" r:id="rId15"/>
    <p:sldId id="265" r:id="rId16"/>
    <p:sldId id="278" r:id="rId17"/>
    <p:sldId id="283" r:id="rId18"/>
    <p:sldId id="281" r:id="rId19"/>
    <p:sldId id="282" r:id="rId20"/>
    <p:sldId id="284" r:id="rId21"/>
    <p:sldId id="274" r:id="rId22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630" y="-102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7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6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27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508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352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928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496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168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054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9555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99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779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755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9154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311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4691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1354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6746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3097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3669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6587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94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346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9907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283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6629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4316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152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9540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793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8162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9415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021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934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5720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683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7980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0834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50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94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5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8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3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41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1C8AC-7C8E-4B0A-BA1D-3F434C5EE9B3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2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30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58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34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7583486"/>
            <a:ext cx="3810000" cy="50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64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Remember the Context</a:t>
            </a:r>
            <a:endParaRPr lang="en-US" sz="800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schemeClr val="tx1">
                    <a:alpha val="80000"/>
                  </a:scheme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920240"/>
            <a:ext cx="8382000" cy="56997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Revelation is to the Church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Revelation is for the Church</a:t>
            </a:r>
            <a:endParaRPr lang="en-US" sz="48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lvl="1"/>
            <a:endParaRPr lang="en-US" sz="48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56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Remember the Context</a:t>
            </a:r>
            <a:endParaRPr lang="en-US" sz="800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schemeClr val="tx1">
                    <a:alpha val="80000"/>
                  </a:scheme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920240"/>
            <a:ext cx="8382000" cy="56997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Jesus 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(</a:t>
            </a:r>
            <a:r>
              <a:rPr lang="en-US" sz="54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ch.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 1)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Instruction to churches 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(</a:t>
            </a:r>
            <a:r>
              <a:rPr lang="en-US" sz="54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chs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. 2-3)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Judgment (</a:t>
            </a:r>
            <a:r>
              <a:rPr lang="en-US" sz="54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chs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. 4-20)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Eternity (</a:t>
            </a:r>
            <a:r>
              <a:rPr lang="en-US" sz="54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chs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. 21-22)</a:t>
            </a:r>
            <a:endParaRPr lang="en-US" sz="48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lvl="1"/>
            <a:endParaRPr lang="en-US" sz="48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10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Who is Jesus?</a:t>
            </a:r>
            <a:endParaRPr lang="en-US" sz="800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schemeClr val="tx1">
                    <a:alpha val="80000"/>
                  </a:scheme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920240"/>
            <a:ext cx="8763000" cy="5431156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The One with real authority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He commands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He begins and ends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He has the keys</a:t>
            </a:r>
            <a:endParaRPr lang="en-US" sz="48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06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Who is Jesus?</a:t>
            </a:r>
            <a:endParaRPr lang="en-US" sz="800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schemeClr val="tx1">
                    <a:alpha val="80000"/>
                  </a:scheme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752600"/>
            <a:ext cx="8763000" cy="6477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He is the Prophet who speaks from God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He is the King who rules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He is the Priest who saves</a:t>
            </a:r>
          </a:p>
        </p:txBody>
      </p:sp>
    </p:spTree>
    <p:extLst>
      <p:ext uri="{BB962C8B-B14F-4D97-AF65-F5344CB8AC3E}">
        <p14:creationId xmlns:p14="http://schemas.microsoft.com/office/powerpoint/2010/main" val="334587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Who is Jesus?</a:t>
            </a:r>
            <a:endParaRPr lang="en-US" sz="800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schemeClr val="tx1">
                    <a:alpha val="80000"/>
                  </a:scheme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752600"/>
            <a:ext cx="9067800" cy="6477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He is LORD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He is LORD of the Church…and churches</a:t>
            </a:r>
            <a:endParaRPr lang="en-US" sz="48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68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WHO is Jesus?</a:t>
            </a:r>
            <a:endParaRPr lang="en-US" sz="800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schemeClr val="tx1">
                    <a:alpha val="80000"/>
                  </a:scheme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752600"/>
            <a:ext cx="8763000" cy="6477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Like “for reals”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Not just position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Not just titles</a:t>
            </a:r>
            <a:endParaRPr lang="en-US" sz="48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20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WHO is Jesus?</a:t>
            </a:r>
            <a:endParaRPr lang="en-US" sz="800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schemeClr val="tx1">
                    <a:alpha val="80000"/>
                  </a:scheme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752600"/>
            <a:ext cx="8763000" cy="6477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A picture is worth a thousand words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He is purely pur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e</a:t>
            </a:r>
            <a:endParaRPr lang="en-US" sz="54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He sees with all insight</a:t>
            </a:r>
            <a:endParaRPr lang="en-US" sz="54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r>
              <a:rPr lang="en-US" sz="5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He is indomitably 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strong</a:t>
            </a:r>
            <a:endParaRPr lang="en-US" sz="54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21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What does Jesus do?</a:t>
            </a:r>
            <a:endParaRPr lang="en-US" sz="800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schemeClr val="tx1">
                    <a:alpha val="80000"/>
                  </a:scheme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752600"/>
            <a:ext cx="8763000" cy="6477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He holds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He wields judgment</a:t>
            </a:r>
            <a:endParaRPr lang="en-US" sz="54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endParaRPr lang="en-US" sz="54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endParaRPr lang="en-US" sz="48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86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Churches who Arise…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920240"/>
            <a:ext cx="8915400" cy="60807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Overwhelmed by Jesus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Lifted up by Jesus</a:t>
            </a:r>
            <a:endParaRPr lang="en-US" sz="54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endParaRPr lang="en-US" sz="48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lvl="1"/>
            <a:endParaRPr lang="en-US" sz="48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81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The </a:t>
            </a:r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Local Church</a:t>
            </a:r>
            <a:endParaRPr lang="en-US" sz="800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schemeClr val="tx1">
                    <a:alpha val="80000"/>
                  </a:scheme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1520" y="1586742"/>
            <a:ext cx="8031480" cy="5928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God ordained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God redeemed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God’s plan</a:t>
            </a:r>
          </a:p>
        </p:txBody>
      </p:sp>
    </p:spTree>
    <p:extLst>
      <p:ext uri="{BB962C8B-B14F-4D97-AF65-F5344CB8AC3E}">
        <p14:creationId xmlns:p14="http://schemas.microsoft.com/office/powerpoint/2010/main" val="421955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The </a:t>
            </a:r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Local Church</a:t>
            </a:r>
            <a:endParaRPr lang="en-US" sz="800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schemeClr val="tx1">
                    <a:alpha val="80000"/>
                  </a:scheme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920240"/>
            <a:ext cx="8534400" cy="61569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Needs 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to be 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reminded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Of its significance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Of its calling</a:t>
            </a:r>
            <a:endParaRPr lang="en-US" sz="48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Needs to remember Who its Lord is</a:t>
            </a:r>
            <a:endParaRPr lang="en-US" sz="54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endParaRPr lang="en-US" sz="54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36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228600"/>
            <a:ext cx="8610600" cy="777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Revelation 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1:10</a:t>
            </a:r>
            <a:endParaRPr lang="en-US" sz="54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I </a:t>
            </a:r>
            <a:r>
              <a:rPr lang="en-US" sz="5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was in the Spirit on the Lord’s day, and I heard behind me a loud voice like the sound of a trumpet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,</a:t>
            </a:r>
            <a:endParaRPr lang="en-US" sz="54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47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228600"/>
            <a:ext cx="8610600" cy="777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Revelation 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1:12-16</a:t>
            </a:r>
            <a:endParaRPr lang="en-US" sz="54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Then </a:t>
            </a:r>
            <a:r>
              <a:rPr lang="en-US" sz="5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I turned to see the voice that was speaking with me. And having turned I saw seven golden lampstands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;</a:t>
            </a:r>
            <a:endParaRPr lang="en-US" sz="54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51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228600"/>
            <a:ext cx="8610600" cy="777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and </a:t>
            </a:r>
            <a:r>
              <a:rPr lang="en-US" sz="5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in the middle of the lampstands I saw one like a son of man, clothed in a robe reaching to the feet, and girded across His chest with a golden sash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.</a:t>
            </a:r>
            <a:endParaRPr lang="en-US" sz="54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85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228600"/>
            <a:ext cx="8610600" cy="777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His </a:t>
            </a:r>
            <a:r>
              <a:rPr lang="en-US" sz="5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head and His hair were white like white wool, like snow; and His eyes were like a flame of fire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.</a:t>
            </a:r>
            <a:endParaRPr lang="en-US" sz="54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186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228600"/>
            <a:ext cx="8610600" cy="777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His </a:t>
            </a:r>
            <a:r>
              <a:rPr lang="en-US" sz="5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feet were like burnished bronze, when it has been made to glow in a furnace, and His voice was like the sound of many waters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.</a:t>
            </a:r>
            <a:endParaRPr lang="en-US" sz="54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667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228600"/>
            <a:ext cx="8610600" cy="777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In </a:t>
            </a:r>
            <a:r>
              <a:rPr lang="en-US" sz="5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His right hand He held seven stars, and out of His mouth came a sharp two-edged sword; and His face was like the sun shining in its strength.</a:t>
            </a:r>
          </a:p>
          <a:p>
            <a:pPr marL="0" indent="0">
              <a:buNone/>
            </a:pPr>
            <a:endParaRPr lang="en-US" sz="24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sz="24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sz="2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New </a:t>
            </a:r>
            <a:r>
              <a:rPr lang="en-US" sz="2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American Standard Bible : 1995 Update. </a:t>
            </a:r>
            <a:r>
              <a:rPr lang="en-US" sz="24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LaHabra</a:t>
            </a:r>
            <a:r>
              <a:rPr lang="en-US" sz="2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, CA : The </a:t>
            </a:r>
            <a:r>
              <a:rPr lang="en-US" sz="24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Lockman</a:t>
            </a:r>
            <a:r>
              <a:rPr lang="en-US" sz="2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 Foundation, 1995</a:t>
            </a:r>
          </a:p>
        </p:txBody>
      </p:sp>
    </p:spTree>
    <p:extLst>
      <p:ext uri="{BB962C8B-B14F-4D97-AF65-F5344CB8AC3E}">
        <p14:creationId xmlns:p14="http://schemas.microsoft.com/office/powerpoint/2010/main" val="404407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376</Words>
  <Application>Microsoft Office PowerPoint</Application>
  <PresentationFormat>Custom</PresentationFormat>
  <Paragraphs>55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Office Theme</vt:lpstr>
      <vt:lpstr>1_Office Theme</vt:lpstr>
      <vt:lpstr>2_Office Theme</vt:lpstr>
      <vt:lpstr>4_Office Theme</vt:lpstr>
      <vt:lpstr>PowerPoint Presentation</vt:lpstr>
      <vt:lpstr>The Local Church</vt:lpstr>
      <vt:lpstr>The Local Church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 the Context</vt:lpstr>
      <vt:lpstr>Remember the Context</vt:lpstr>
      <vt:lpstr>Who is Jesus?</vt:lpstr>
      <vt:lpstr>Who is Jesus?</vt:lpstr>
      <vt:lpstr>Who is Jesus?</vt:lpstr>
      <vt:lpstr>WHO is Jesus?</vt:lpstr>
      <vt:lpstr>WHO is Jesus?</vt:lpstr>
      <vt:lpstr>What does Jesus do?</vt:lpstr>
      <vt:lpstr>Churches who Arise…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Smouse</dc:creator>
  <cp:lastModifiedBy>Dan Smouse</cp:lastModifiedBy>
  <cp:revision>33</cp:revision>
  <dcterms:created xsi:type="dcterms:W3CDTF">2019-11-10T15:12:27Z</dcterms:created>
  <dcterms:modified xsi:type="dcterms:W3CDTF">2019-11-17T16:47:40Z</dcterms:modified>
</cp:coreProperties>
</file>