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sldIdLst>
    <p:sldId id="256" r:id="rId5"/>
    <p:sldId id="257" r:id="rId6"/>
    <p:sldId id="258" r:id="rId7"/>
    <p:sldId id="273"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4" r:id="rId23"/>
    <p:sldId id="275" r:id="rId24"/>
    <p:sldId id="276" r:id="rId25"/>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630" y="-102"/>
      </p:cViewPr>
      <p:guideLst>
        <p:guide orient="horz" pos="2592"/>
        <p:guide pos="46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920675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579965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602271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05089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81352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2928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07496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01683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550545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479555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88993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507377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3755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039154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853112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544691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4135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826746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44309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1536693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6965873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35941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smtClean="0"/>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1585346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89907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21283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076629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574316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5611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2860534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731586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130457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8986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34491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170941" y="2305050"/>
            <a:ext cx="10411459"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1826241" y="2305050"/>
            <a:ext cx="10411461" cy="651700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21C8AC-7C8E-4B0A-BA1D-3F434C5EE9B3}"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272549349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980748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9299264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29780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0034627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6972280" y="396240"/>
            <a:ext cx="5265421" cy="842581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70942" y="396240"/>
            <a:ext cx="15557499" cy="84258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826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1520" y="329566"/>
            <a:ext cx="13167360" cy="1371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21C8AC-7C8E-4B0A-BA1D-3F434C5EE9B3}" type="datetimeFigureOut">
              <a:rPr lang="en-US" smtClean="0"/>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328994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21C8AC-7C8E-4B0A-BA1D-3F434C5EE9B3}" type="datetimeFigureOut">
              <a:rPr lang="en-US" smtClean="0"/>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3698159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21C8AC-7C8E-4B0A-BA1D-3F434C5EE9B3}" type="datetimeFigureOut">
              <a:rPr lang="en-US" smtClean="0"/>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1437589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685932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21C8AC-7C8E-4B0A-BA1D-3F434C5EE9B3}" type="datetimeFigureOut">
              <a:rPr lang="en-US" smtClean="0"/>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0E57A9-2299-4E3B-BD8C-3C6A1B186855}" type="slidenum">
              <a:rPr lang="en-US" smtClean="0"/>
              <a:t>‹#›</a:t>
            </a:fld>
            <a:endParaRPr lang="en-US"/>
          </a:p>
        </p:txBody>
      </p:sp>
    </p:spTree>
    <p:extLst>
      <p:ext uri="{BB962C8B-B14F-4D97-AF65-F5344CB8AC3E}">
        <p14:creationId xmlns:p14="http://schemas.microsoft.com/office/powerpoint/2010/main" val="73134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smtClean="0"/>
              <a:t>11/10/2019</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smtClean="0"/>
              <a:t>‹#›</a:t>
            </a:fld>
            <a:endParaRPr lang="en-US"/>
          </a:p>
        </p:txBody>
      </p:sp>
    </p:spTree>
    <p:extLst>
      <p:ext uri="{BB962C8B-B14F-4D97-AF65-F5344CB8AC3E}">
        <p14:creationId xmlns:p14="http://schemas.microsoft.com/office/powerpoint/2010/main" val="51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42304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555837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9D21C8AC-7C8E-4B0A-BA1D-3F434C5EE9B3}" type="datetimeFigureOut">
              <a:rPr lang="en-US">
                <a:solidFill>
                  <a:prstClr val="black">
                    <a:tint val="75000"/>
                  </a:prstClr>
                </a:solidFill>
              </a:rPr>
              <a:pPr/>
              <a:t>11/10/2019</a:t>
            </a:fld>
            <a:endParaRPr lang="en-US">
              <a:solidFill>
                <a:prstClr val="black">
                  <a:tint val="75000"/>
                </a:prstClr>
              </a:solidFill>
            </a:endParaRPr>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BE0E57A9-2299-4E3B-BD8C-3C6A1B186855}"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2745511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anose="020B0604020202020204"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anose="020B0604020202020204"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anose="020B0604020202020204"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15600" y="7583486"/>
            <a:ext cx="3810000" cy="507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6484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Behold, He is coming with the clouds, and every eye will see Him, even those who pierced Him; and all the tribes of the earth will mourn over Him. So it is to be. Amen. </a:t>
            </a:r>
          </a:p>
          <a:p>
            <a:pPr marL="0" indent="0">
              <a:buNone/>
            </a:pP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LaHabra</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CA : The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Lockman</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40440777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A Disclaimer</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0" y="1920240"/>
            <a:ext cx="8763000" cy="5431156"/>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 a thorough study of Revelation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 dealing with the “end times” per se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Setting the church in its context</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699061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Priority in the Revelation</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8382000" cy="63093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For all believers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Each individual</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Each local gathering</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 show</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What is to come…soon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What is near</a:t>
            </a:r>
          </a:p>
        </p:txBody>
      </p:sp>
    </p:spTree>
    <p:extLst>
      <p:ext uri="{BB962C8B-B14F-4D97-AF65-F5344CB8AC3E}">
        <p14:creationId xmlns:p14="http://schemas.microsoft.com/office/powerpoint/2010/main" val="218159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 calcmode="lin" valueType="num">
                                      <p:cBhvr>
                                        <p:cTn id="42" dur="500" fill="hold"/>
                                        <p:tgtEl>
                                          <p:spTgt spid="5">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5">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Priority in God’s Purpose</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8382000" cy="5431156"/>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Role of God’s people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Universal</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Local</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0382431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618522"/>
            <a:ext cx="8382000" cy="5431156"/>
          </a:xfrm>
        </p:spPr>
        <p:txBody>
          <a:bodyPr>
            <a:noAutofit/>
          </a:bodyPr>
          <a:lstStyle/>
          <a:p>
            <a:pPr marL="0" indent="0" algn="ctr">
              <a:buNone/>
            </a:pPr>
            <a:r>
              <a:rPr lang="en-US" sz="72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While the Church may be the hand of God, the local church is His fingers.</a:t>
            </a:r>
            <a:endParaRPr lang="en-US" sz="72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108739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Priority in God’s Plan</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8382000" cy="5431156"/>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Book of Revelation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Jesus…vindication</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Jesus…conclusion</a:t>
            </a:r>
          </a:p>
          <a:p>
            <a:pPr lvl="1"/>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818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Priority in God’s Plan</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381000" y="1920240"/>
            <a:ext cx="8382000" cy="5699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Context of Revelation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Jesus (</a:t>
            </a:r>
            <a:r>
              <a:rPr lang="en-US" sz="5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1)</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Churches (</a:t>
            </a:r>
            <a:r>
              <a:rPr lang="en-US" sz="5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chs</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2-3)</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Judgment (</a:t>
            </a:r>
            <a:r>
              <a:rPr lang="en-US" sz="5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chs</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4-20)</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Eternity (</a:t>
            </a:r>
            <a:r>
              <a:rPr lang="en-US" sz="5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chs</a:t>
            </a: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21-22)</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lvl="1"/>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398629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 calcmode="lin" valueType="num">
                                      <p:cBhvr>
                                        <p:cTn id="35"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381000" y="1920240"/>
            <a:ext cx="8382000" cy="5699760"/>
          </a:xfrm>
        </p:spPr>
        <p:txBody>
          <a:bodyPr>
            <a:normAutofit/>
          </a:bodyPr>
          <a:lstStyle/>
          <a:p>
            <a:pPr marL="0" indent="0" algn="ctr">
              <a:buNone/>
            </a:pPr>
            <a:r>
              <a:rPr lang="en-US" sz="72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What should this tell us?</a:t>
            </a:r>
          </a:p>
          <a:p>
            <a:pPr lvl="1"/>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9656106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local church is…</a:t>
            </a:r>
          </a:p>
        </p:txBody>
      </p:sp>
      <p:sp>
        <p:nvSpPr>
          <p:cNvPr id="5" name="Content Placeholder 4"/>
          <p:cNvSpPr>
            <a:spLocks noGrp="1"/>
          </p:cNvSpPr>
          <p:nvPr>
            <p:ph idx="1"/>
          </p:nvPr>
        </p:nvSpPr>
        <p:spPr>
          <a:xfrm>
            <a:off x="228600" y="1920240"/>
            <a:ext cx="8915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Powerfully significant</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Called and empowered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 to be neglected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In need of dramatic urgency</a:t>
            </a:r>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lvl="1"/>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285945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Churches who Arise…</a:t>
            </a:r>
          </a:p>
        </p:txBody>
      </p:sp>
      <p:sp>
        <p:nvSpPr>
          <p:cNvPr id="5" name="Content Placeholder 4"/>
          <p:cNvSpPr>
            <a:spLocks noGrp="1"/>
          </p:cNvSpPr>
          <p:nvPr>
            <p:ph idx="1"/>
          </p:nvPr>
        </p:nvSpPr>
        <p:spPr>
          <a:xfrm>
            <a:off x="228600" y="1920240"/>
            <a:ext cx="8915400" cy="60807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consumed by serving Jesus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Hold true to their purpose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Are filled with urgency</a:t>
            </a:r>
          </a:p>
          <a:p>
            <a:endPar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lvl="1"/>
            <a:endParaRPr lang="en-US" sz="48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21581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Church in America</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731520" y="1920240"/>
            <a:ext cx="8031480" cy="5431156"/>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Weathered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State of disrepair</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Seemingly neglected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In a storm</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421955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Hebrews 10:24-25 </a:t>
            </a:r>
          </a:p>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“…let us consider how to stimulate one another to love and good deeds,</a:t>
            </a:r>
          </a:p>
        </p:txBody>
      </p:sp>
    </p:spTree>
    <p:extLst>
      <p:ext uri="{BB962C8B-B14F-4D97-AF65-F5344CB8AC3E}">
        <p14:creationId xmlns:p14="http://schemas.microsoft.com/office/powerpoint/2010/main" val="6408638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not forsaking our own assembling together, as is the habit of some, but encouraging one another; and all the more as you see the day drawing near.”</a:t>
            </a:r>
          </a:p>
          <a:p>
            <a:pPr marL="0" indent="0">
              <a:buNone/>
            </a:pPr>
            <a:endPar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a:p>
            <a:pPr marL="0" indent="0">
              <a:buNone/>
            </a:pP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New American Standard Bible : 1995 Update.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LaHabra</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CA : The </a:t>
            </a:r>
            <a:r>
              <a:rPr lang="en-US" sz="2400" b="1" i="1" dirty="0" err="1"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Lockman</a:t>
            </a:r>
            <a:r>
              <a:rPr lang="en-US" sz="2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 Foundation, 1995</a:t>
            </a:r>
          </a:p>
        </p:txBody>
      </p:sp>
    </p:spTree>
    <p:extLst>
      <p:ext uri="{BB962C8B-B14F-4D97-AF65-F5344CB8AC3E}">
        <p14:creationId xmlns:p14="http://schemas.microsoft.com/office/powerpoint/2010/main" val="71794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Church in America</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731520" y="1920240"/>
            <a:ext cx="8031480" cy="5431156"/>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Convenience</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Affections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Self-focus</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Relic from a by-gone era</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1244884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Church in America</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731520" y="1920240"/>
            <a:ext cx="8031480" cy="5431156"/>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Acts…persecuted, scattered, and gathered</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Today…comfortably gathered and scattered</a:t>
            </a:r>
            <a:endParaRPr lang="en-US" sz="5400" b="1" i="1" dirty="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endParaRPr>
          </a:p>
        </p:txBody>
      </p:sp>
    </p:spTree>
    <p:extLst>
      <p:ext uri="{BB962C8B-B14F-4D97-AF65-F5344CB8AC3E}">
        <p14:creationId xmlns:p14="http://schemas.microsoft.com/office/powerpoint/2010/main" val="245574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8000" dirty="0" smtClean="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rPr>
              <a:t>The Church in America</a:t>
            </a:r>
            <a:endParaRPr lang="en-US" sz="8000" dirty="0">
              <a:ln>
                <a:solidFill>
                  <a:schemeClr val="bg1">
                    <a:lumMod val="65000"/>
                  </a:schemeClr>
                </a:solidFill>
              </a:ln>
              <a:solidFill>
                <a:schemeClr val="bg1"/>
              </a:solidFill>
              <a:effectLst>
                <a:outerShdw blurRad="50800" dist="38100" dir="8100000" algn="tr" rotWithShape="0">
                  <a:schemeClr val="tx1">
                    <a:alpha val="80000"/>
                  </a:schemeClr>
                </a:outerShdw>
              </a:effectLst>
              <a:latin typeface="Baskerville Old Face" panose="02020602080505020303" pitchFamily="18" charset="0"/>
            </a:endParaRPr>
          </a:p>
        </p:txBody>
      </p:sp>
      <p:sp>
        <p:nvSpPr>
          <p:cNvPr id="5" name="Content Placeholder 4"/>
          <p:cNvSpPr>
            <a:spLocks noGrp="1"/>
          </p:cNvSpPr>
          <p:nvPr>
            <p:ph idx="1"/>
          </p:nvPr>
        </p:nvSpPr>
        <p:spPr>
          <a:xfrm>
            <a:off x="228600" y="1920240"/>
            <a:ext cx="8534400" cy="6156960"/>
          </a:xfrm>
        </p:spPr>
        <p:txBody>
          <a:bodyPr>
            <a:normAutofit/>
          </a:bodyPr>
          <a:lstStyle/>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Need to be reminded</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Who, why, and what we are</a:t>
            </a:r>
          </a:p>
          <a:p>
            <a:pPr lvl="1"/>
            <a:r>
              <a:rPr lang="en-US" sz="48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Book of Revelation</a:t>
            </a:r>
          </a:p>
          <a:p>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The Church needs to rise!</a:t>
            </a:r>
          </a:p>
        </p:txBody>
      </p:sp>
    </p:spTree>
    <p:extLst>
      <p:ext uri="{BB962C8B-B14F-4D97-AF65-F5344CB8AC3E}">
        <p14:creationId xmlns:p14="http://schemas.microsoft.com/office/powerpoint/2010/main" val="135036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5">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 calcmode="lin" valueType="num">
                                      <p:cBhvr>
                                        <p:cTn id="14"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 calcmode="lin" valueType="num">
                                      <p:cBhvr>
                                        <p:cTn id="21"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5">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 calcmode="lin" valueType="num">
                                      <p:cBhvr>
                                        <p:cTn id="28"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Revelation 1:4-7</a:t>
            </a:r>
          </a:p>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John to the seven churches that are in Asia: Grace to you and peace, </a:t>
            </a:r>
          </a:p>
        </p:txBody>
      </p:sp>
    </p:spTree>
    <p:extLst>
      <p:ext uri="{BB962C8B-B14F-4D97-AF65-F5344CB8AC3E}">
        <p14:creationId xmlns:p14="http://schemas.microsoft.com/office/powerpoint/2010/main" val="4934788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from Him who is and who was and who is to come, and from the seven Spirits who are before His throne,</a:t>
            </a:r>
          </a:p>
        </p:txBody>
      </p:sp>
    </p:spTree>
    <p:extLst>
      <p:ext uri="{BB962C8B-B14F-4D97-AF65-F5344CB8AC3E}">
        <p14:creationId xmlns:p14="http://schemas.microsoft.com/office/powerpoint/2010/main" val="2509385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from Jesus Christ, the faithful witness, the firstborn of the dead, and the ruler of the kings of the earth. To Him who loves us and released us from our sins by His blood—</a:t>
            </a:r>
          </a:p>
        </p:txBody>
      </p:sp>
    </p:spTree>
    <p:extLst>
      <p:ext uri="{BB962C8B-B14F-4D97-AF65-F5344CB8AC3E}">
        <p14:creationId xmlns:p14="http://schemas.microsoft.com/office/powerpoint/2010/main" val="3426186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extLst>
              <a:ext uri="{BEBA8EAE-BF5A-486C-A8C5-ECC9F3942E4B}">
                <a14:imgProps xmlns:a14="http://schemas.microsoft.com/office/drawing/2010/main">
                  <a14:imgLayer r:embed="rId3">
                    <a14:imgEffect>
                      <a14:artisticBlur/>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5" name="Content Placeholder 4"/>
          <p:cNvSpPr>
            <a:spLocks noGrp="1"/>
          </p:cNvSpPr>
          <p:nvPr>
            <p:ph idx="1"/>
          </p:nvPr>
        </p:nvSpPr>
        <p:spPr>
          <a:xfrm>
            <a:off x="152400" y="228600"/>
            <a:ext cx="8610600" cy="7772400"/>
          </a:xfrm>
        </p:spPr>
        <p:txBody>
          <a:bodyPr>
            <a:normAutofit/>
          </a:bodyPr>
          <a:lstStyle/>
          <a:p>
            <a:pPr marL="0" indent="0">
              <a:buNone/>
            </a:pPr>
            <a:r>
              <a:rPr lang="en-US" sz="5400" b="1" i="1" dirty="0" smtClean="0">
                <a:ln>
                  <a:solidFill>
                    <a:schemeClr val="tx1"/>
                  </a:solidFill>
                </a:ln>
                <a:solidFill>
                  <a:schemeClr val="bg1"/>
                </a:solidFill>
                <a:effectLst>
                  <a:outerShdw blurRad="50800" dist="38100" dir="10800000" algn="r" rotWithShape="0">
                    <a:prstClr val="black"/>
                  </a:outerShdw>
                </a:effectLst>
                <a:latin typeface="Century Schoolbook" panose="02040604050505020304" pitchFamily="18" charset="0"/>
              </a:rPr>
              <a:t>and He has made us to be a kingdom, priests to His God and Father—to Him be the glory and the dominion forever and ever. Amen.</a:t>
            </a:r>
          </a:p>
        </p:txBody>
      </p:sp>
    </p:spTree>
    <p:extLst>
      <p:ext uri="{BB962C8B-B14F-4D97-AF65-F5344CB8AC3E}">
        <p14:creationId xmlns:p14="http://schemas.microsoft.com/office/powerpoint/2010/main" val="4836676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TotalTime>
  <Words>454</Words>
  <Application>Microsoft Office PowerPoint</Application>
  <PresentationFormat>Custom</PresentationFormat>
  <Paragraphs>66</Paragraphs>
  <Slides>21</Slides>
  <Notes>0</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Office Theme</vt:lpstr>
      <vt:lpstr>1_Office Theme</vt:lpstr>
      <vt:lpstr>2_Office Theme</vt:lpstr>
      <vt:lpstr>3_Office Theme</vt:lpstr>
      <vt:lpstr>PowerPoint Presentation</vt:lpstr>
      <vt:lpstr>The Church in America</vt:lpstr>
      <vt:lpstr>The Church in America</vt:lpstr>
      <vt:lpstr>The Church in America</vt:lpstr>
      <vt:lpstr>The Church in America</vt:lpstr>
      <vt:lpstr>PowerPoint Presentation</vt:lpstr>
      <vt:lpstr>PowerPoint Presentation</vt:lpstr>
      <vt:lpstr>PowerPoint Presentation</vt:lpstr>
      <vt:lpstr>PowerPoint Presentation</vt:lpstr>
      <vt:lpstr>PowerPoint Presentation</vt:lpstr>
      <vt:lpstr>A Disclaimer</vt:lpstr>
      <vt:lpstr>Priority in the Revelation</vt:lpstr>
      <vt:lpstr>Priority in God’s Purpose</vt:lpstr>
      <vt:lpstr>PowerPoint Presentation</vt:lpstr>
      <vt:lpstr>Priority in God’s Plan</vt:lpstr>
      <vt:lpstr>Priority in God’s Plan</vt:lpstr>
      <vt:lpstr>PowerPoint Presentation</vt:lpstr>
      <vt:lpstr>The local church is…</vt:lpstr>
      <vt:lpstr>Churches who Arise…</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 Smouse</dc:creator>
  <cp:lastModifiedBy>Dan Smouse</cp:lastModifiedBy>
  <cp:revision>20</cp:revision>
  <dcterms:created xsi:type="dcterms:W3CDTF">2019-11-10T15:12:27Z</dcterms:created>
  <dcterms:modified xsi:type="dcterms:W3CDTF">2019-11-10T16:45:11Z</dcterms:modified>
</cp:coreProperties>
</file>