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3708" r:id="rId5"/>
  </p:sldMasterIdLst>
  <p:sldIdLst>
    <p:sldId id="256" r:id="rId6"/>
    <p:sldId id="257" r:id="rId7"/>
    <p:sldId id="286" r:id="rId8"/>
    <p:sldId id="260" r:id="rId9"/>
    <p:sldId id="277" r:id="rId10"/>
    <p:sldId id="261" r:id="rId11"/>
    <p:sldId id="262" r:id="rId12"/>
    <p:sldId id="263" r:id="rId13"/>
    <p:sldId id="285" r:id="rId14"/>
    <p:sldId id="264" r:id="rId15"/>
    <p:sldId id="280" r:id="rId16"/>
    <p:sldId id="265" r:id="rId17"/>
    <p:sldId id="288" r:id="rId18"/>
    <p:sldId id="287" r:id="rId19"/>
    <p:sldId id="290" r:id="rId20"/>
    <p:sldId id="291" r:id="rId21"/>
    <p:sldId id="289" r:id="rId22"/>
    <p:sldId id="292" r:id="rId23"/>
    <p:sldId id="293" r:id="rId24"/>
    <p:sldId id="294" r:id="rId25"/>
    <p:sldId id="295" r:id="rId26"/>
    <p:sldId id="274" r:id="rId27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630" y="-10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6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27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08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52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28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96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68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54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955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9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77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55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915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31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469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354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6746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097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66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6587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94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346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907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283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629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4316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52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9540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793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8162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9415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2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934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5720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83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7980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834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087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97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517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028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2577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84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943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9792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7236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8933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768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85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41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5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8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3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8AC-7C8E-4B0A-BA1D-3F434C5EE9B3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4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C8AC-7C8E-4B0A-BA1D-3F434C5EE9B3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57A9-2299-4E3B-BD8C-3C6A1B18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2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0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C8AC-7C8E-4B0A-BA1D-3F434C5EE9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57A9-2299-4E3B-BD8C-3C6A1B18685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58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3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C8AC-7C8E-4B0A-BA1D-3F434C5EE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57A9-2299-4E3B-BD8C-3C6A1B1868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2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7583486"/>
            <a:ext cx="3810000" cy="50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4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and 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regard the patience of our Lord as salvation; just as also our beloved brother Paul, according to the wisdom given him, wrote to you,</a:t>
            </a:r>
          </a:p>
          <a:p>
            <a:pPr marL="0" indent="0">
              <a:buNone/>
            </a:pPr>
            <a:endParaRPr lang="en-US" sz="2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New American Standard Bible : 1995 Update. </a:t>
            </a:r>
            <a:r>
              <a:rPr lang="en-US" sz="24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LaHabra</a:t>
            </a:r>
            <a:r>
              <a:rPr lang="en-US" sz="2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, CA : The </a:t>
            </a:r>
            <a:r>
              <a:rPr lang="en-US" sz="24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Lockman</a:t>
            </a:r>
            <a:r>
              <a:rPr lang="en-US" sz="2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404407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Remember the Context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920240"/>
            <a:ext cx="8382000" cy="56997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 glorified Christ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 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(</a:t>
            </a:r>
            <a:r>
              <a:rPr lang="en-US" sz="54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ch.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 1)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Instruction to churches (</a:t>
            </a:r>
            <a:r>
              <a:rPr lang="en-US" sz="54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chs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. 2-3)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Judgment (</a:t>
            </a:r>
            <a:r>
              <a:rPr lang="en-US" sz="54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chs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. 4-20)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Eternity (</a:t>
            </a:r>
            <a:r>
              <a:rPr lang="en-US" sz="54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chs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. 21-22)</a:t>
            </a:r>
            <a:endParaRPr lang="en-US" sz="48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lvl="1"/>
            <a:endParaRPr lang="en-US" sz="48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0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Urgency…spiritual condition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20240"/>
            <a:ext cx="8763000" cy="5431156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Unrelenting arrogance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They can outwit God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They can escape God</a:t>
            </a:r>
          </a:p>
        </p:txBody>
      </p:sp>
    </p:spTree>
    <p:extLst>
      <p:ext uri="{BB962C8B-B14F-4D97-AF65-F5344CB8AC3E}">
        <p14:creationId xmlns:p14="http://schemas.microsoft.com/office/powerpoint/2010/main" val="369906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Urgency…spiritual condition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20240"/>
            <a:ext cx="8763000" cy="60807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Hardness of heart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Blasphemous anger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Curse God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Slander God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They recognize yet refuse</a:t>
            </a:r>
            <a:endParaRPr lang="en-US" sz="48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75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Urgency…the apocalypse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20240"/>
            <a:ext cx="8763000" cy="5431156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God’s wrath</a:t>
            </a:r>
            <a:endParaRPr lang="en-US" sz="40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Wrath…holy anger and vengeance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Wrath of the Lamb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Powerfully </a:t>
            </a:r>
            <a:r>
              <a:rPr lang="en-US" sz="48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mixed metaphor</a:t>
            </a:r>
            <a:endParaRPr lang="en-US" sz="48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8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19016"/>
            <a:ext cx="8382000" cy="47916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 glorified Lamb of God is no longer a baby in a manger nor a 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mere martyr hanging on a cross…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 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28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19016"/>
            <a:ext cx="8382000" cy="47916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He is the LORD who judges and wages war against sin. The lamb is a fierce and mighty warrior.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26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Urgency…the apocalypse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20240"/>
            <a:ext cx="9144000" cy="60807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Plagues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 story of the Exodus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See God’s power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Experience God’s judgement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Goal…know God</a:t>
            </a:r>
          </a:p>
        </p:txBody>
      </p:sp>
    </p:spTree>
    <p:extLst>
      <p:ext uri="{BB962C8B-B14F-4D97-AF65-F5344CB8AC3E}">
        <p14:creationId xmlns:p14="http://schemas.microsoft.com/office/powerpoint/2010/main" val="209266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Urgency…the End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20240"/>
            <a:ext cx="9144000" cy="60807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Defeat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Complete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Inescapable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Final…there is no “next year”</a:t>
            </a:r>
          </a:p>
        </p:txBody>
      </p:sp>
    </p:spTree>
    <p:extLst>
      <p:ext uri="{BB962C8B-B14F-4D97-AF65-F5344CB8AC3E}">
        <p14:creationId xmlns:p14="http://schemas.microsoft.com/office/powerpoint/2010/main" val="138188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Urgency…the End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20240"/>
            <a:ext cx="9144000" cy="60807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Judgement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 legal proceeding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Indisputable</a:t>
            </a:r>
          </a:p>
          <a:p>
            <a:pPr lvl="1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Eternal</a:t>
            </a:r>
          </a:p>
          <a:p>
            <a:pPr lvl="1"/>
            <a:endParaRPr lang="en-US" sz="48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38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The Local Church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1520" y="1586742"/>
            <a:ext cx="8031480" cy="5928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Significant…God’s plan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Significant…its Lord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Significant…its context</a:t>
            </a:r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55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52400"/>
            <a:ext cx="8382000" cy="7924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“…since 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all kinds of people are included, we cannot say that God's wrath is directed only at the powerful, at the rich, or at false 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Christians… 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1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6629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His judgment will fall on 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all…” </a:t>
            </a:r>
          </a:p>
          <a:p>
            <a:pPr marL="0" indent="0" algn="ctr">
              <a:buNone/>
            </a:pPr>
            <a:r>
              <a:rPr lang="en-US" sz="32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(Johnson, Expositors)</a:t>
            </a:r>
            <a:endParaRPr lang="en-US" sz="3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7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Churches who Arise…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920240"/>
            <a:ext cx="8915400" cy="60807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Trust the fullness of God’s promises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Understand what is primary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Take sin seriously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Love their neighbors</a:t>
            </a:r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endParaRPr lang="en-US" sz="48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lvl="1"/>
            <a:endParaRPr lang="en-US" sz="48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81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>
                      <a:alpha val="80000"/>
                    </a:schemeClr>
                  </a:outerShdw>
                </a:effectLst>
                <a:latin typeface="Baskerville Old Face" panose="02020602080505020303" pitchFamily="18" charset="0"/>
              </a:rPr>
              <a:t>The Local Church</a:t>
            </a:r>
            <a:endParaRPr lang="en-US" sz="800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schemeClr val="tx1">
                    <a:alpha val="8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1520" y="1586742"/>
            <a:ext cx="8031480" cy="5928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Must be consumed with Jesus</a:t>
            </a:r>
          </a:p>
          <a:p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Must live with urgency</a:t>
            </a:r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1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2</a:t>
            </a:r>
            <a:r>
              <a:rPr lang="en-US" sz="5400" b="1" i="1" baseline="30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nd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 Peter 3:10-15</a:t>
            </a:r>
            <a:endParaRPr lang="en-US" sz="5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But 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 day of the Lord will come like a thief, in which the heavens will pass away with a 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roar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4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and the elements will be destroyed with intense heat, and the earth and its works will be burned up.</a:t>
            </a:r>
          </a:p>
        </p:txBody>
      </p:sp>
    </p:spTree>
    <p:extLst>
      <p:ext uri="{BB962C8B-B14F-4D97-AF65-F5344CB8AC3E}">
        <p14:creationId xmlns:p14="http://schemas.microsoft.com/office/powerpoint/2010/main" val="20495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Since 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all these things are to be destroyed in this way, what sort of people ought you to be in holy conduct and godliness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,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8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looking 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for and hastening the coming of the day of God, because of which the heavens will be destroyed by burning, and the elements will melt with intense heat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!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1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But 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according to His promise we are looking for new heavens and a new earth, in which righteousness dwells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.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6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777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Therefore</a:t>
            </a:r>
            <a:r>
              <a:rPr lang="en-US" sz="54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, beloved, since you look for these things, be diligent to be found by Him in peace, spotless and blameless</a:t>
            </a:r>
            <a:r>
              <a:rPr lang="en-US" sz="5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/>
                  </a:outerShdw>
                </a:effectLst>
                <a:latin typeface="Century Schoolbook" panose="02040604050505020304" pitchFamily="18" charset="0"/>
              </a:rPr>
              <a:t>,</a:t>
            </a:r>
            <a:endParaRPr lang="en-US" sz="5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/>
                </a:outerShdw>
              </a:effectLst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38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432</Words>
  <Application>Microsoft Office PowerPoint</Application>
  <PresentationFormat>Custom</PresentationFormat>
  <Paragraphs>64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Office Theme</vt:lpstr>
      <vt:lpstr>1_Office Theme</vt:lpstr>
      <vt:lpstr>2_Office Theme</vt:lpstr>
      <vt:lpstr>4_Office Theme</vt:lpstr>
      <vt:lpstr>3_Office Theme</vt:lpstr>
      <vt:lpstr>PowerPoint Presentation</vt:lpstr>
      <vt:lpstr>The Local Church</vt:lpstr>
      <vt:lpstr>The Local Church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 the Context</vt:lpstr>
      <vt:lpstr>Urgency…spiritual condition</vt:lpstr>
      <vt:lpstr>Urgency…spiritual condition</vt:lpstr>
      <vt:lpstr>Urgency…the apocalypse</vt:lpstr>
      <vt:lpstr>PowerPoint Presentation</vt:lpstr>
      <vt:lpstr>PowerPoint Presentation</vt:lpstr>
      <vt:lpstr>Urgency…the apocalypse</vt:lpstr>
      <vt:lpstr>Urgency…the End</vt:lpstr>
      <vt:lpstr>Urgency…the End</vt:lpstr>
      <vt:lpstr>PowerPoint Presentation</vt:lpstr>
      <vt:lpstr>PowerPoint Presentation</vt:lpstr>
      <vt:lpstr>Churches who Arise…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48</cp:revision>
  <dcterms:created xsi:type="dcterms:W3CDTF">2019-11-10T15:12:27Z</dcterms:created>
  <dcterms:modified xsi:type="dcterms:W3CDTF">2019-11-24T16:32:48Z</dcterms:modified>
</cp:coreProperties>
</file>