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Lst>
  <p:sldIdLst>
    <p:sldId id="256" r:id="rId5"/>
    <p:sldId id="286" r:id="rId6"/>
    <p:sldId id="260" r:id="rId7"/>
    <p:sldId id="277" r:id="rId8"/>
    <p:sldId id="261" r:id="rId9"/>
    <p:sldId id="262" r:id="rId10"/>
    <p:sldId id="263" r:id="rId11"/>
    <p:sldId id="264" r:id="rId12"/>
    <p:sldId id="265" r:id="rId13"/>
    <p:sldId id="280" r:id="rId14"/>
    <p:sldId id="288" r:id="rId15"/>
    <p:sldId id="299" r:id="rId16"/>
    <p:sldId id="287" r:id="rId17"/>
    <p:sldId id="296" r:id="rId18"/>
    <p:sldId id="290" r:id="rId19"/>
    <p:sldId id="291" r:id="rId20"/>
    <p:sldId id="297" r:id="rId21"/>
    <p:sldId id="298" r:id="rId22"/>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9206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57996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60227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508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352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2928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7496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168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054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955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99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507377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755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3915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311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469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4135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674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309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3669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6587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594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585346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990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128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6629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74316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6152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99540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64793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78162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79415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02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7254934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65720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17683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7798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30834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450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32899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69815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143758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68593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73134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t>12/1/2019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t>‹#›</a:t>
            </a:fld>
            <a:endParaRPr lang="en-US"/>
          </a:p>
        </p:txBody>
      </p:sp>
    </p:spTree>
    <p:extLst>
      <p:ext uri="{BB962C8B-B14F-4D97-AF65-F5344CB8AC3E}">
        <p14:creationId xmlns:p14="http://schemas.microsoft.com/office/powerpoint/2010/main" val="51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2304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5583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39343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7583486"/>
            <a:ext cx="3810000" cy="507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648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Lord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8382000" cy="6080760"/>
          </a:xfrm>
        </p:spPr>
        <p:txBody>
          <a:bodyPr>
            <a:normAutofit lnSpcReduction="10000"/>
          </a:bodyPr>
          <a:lstStyle/>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is Lord of the Church – it is His</a:t>
            </a: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is present with His Church</a:t>
            </a: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has full knowledge of His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Church</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02410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4488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Tireless toiling for truth</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Faithful to Paul’s words</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Tolerance has limits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Endurance amid intense pressure</a:t>
            </a:r>
          </a:p>
        </p:txBody>
      </p:sp>
    </p:spTree>
    <p:extLst>
      <p:ext uri="{BB962C8B-B14F-4D97-AF65-F5344CB8AC3E}">
        <p14:creationId xmlns:p14="http://schemas.microsoft.com/office/powerpoint/2010/main" val="60175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4488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Holy hatred</a:t>
            </a:r>
          </a:p>
          <a:p>
            <a:pPr lvl="1"/>
            <a:r>
              <a:rPr lang="en-US" sz="48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Nicolaitans</a:t>
            </a:r>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 encouraged immoral cultural participation</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For their deeds</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For their influence</a:t>
            </a:r>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54328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29566"/>
            <a:ext cx="1463040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won’t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87630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God’s full pleasure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Brings a legal charge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Can’t ignore what’s lacking</a:t>
            </a:r>
          </a:p>
        </p:txBody>
      </p:sp>
    </p:spTree>
    <p:extLst>
      <p:ext uri="{BB962C8B-B14F-4D97-AF65-F5344CB8AC3E}">
        <p14:creationId xmlns:p14="http://schemas.microsoft.com/office/powerpoint/2010/main" val="53548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29566"/>
            <a:ext cx="1463040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won’t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105918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Heart-felt love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Of upmost importance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Love God </a:t>
            </a:r>
            <a:r>
              <a:rPr lang="en-US" sz="36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(Mark 12:28-30)</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Love others </a:t>
            </a:r>
            <a:r>
              <a:rPr lang="en-US" sz="36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(Mark 12:31)</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Love the brethren </a:t>
            </a:r>
            <a:r>
              <a:rPr lang="en-US" sz="36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(1</a:t>
            </a:r>
            <a:r>
              <a:rPr lang="en-US" sz="3600" b="1" i="1" baseline="30000"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st</a:t>
            </a:r>
            <a:r>
              <a:rPr lang="en-US" sz="36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Peter 1:22)</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Affection replaced by habit</a:t>
            </a:r>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7136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p:cTn id="3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81000"/>
            <a:ext cx="8382000" cy="7924800"/>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“Loving devotion to Christ can be lost in the midst of active service, and certainly no amount of orthodoxy can make up for a failure to love one another</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a:t>
            </a:r>
            <a:endParaRPr lang="en-US" sz="32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lgn="ctr">
              <a:buNone/>
            </a:pPr>
            <a:r>
              <a:rPr lang="en-US" sz="32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(Expositor’s)</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157283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874080"/>
            <a:ext cx="8382000" cy="6400800"/>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“…maintenance of…success had become more important than the motivation for service, namely, the love for Christ.” </a:t>
            </a:r>
            <a:r>
              <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(Patterson, pg. 86)</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182260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Churches who Arise…</a:t>
            </a:r>
          </a:p>
        </p:txBody>
      </p:sp>
      <p:sp>
        <p:nvSpPr>
          <p:cNvPr id="5" name="Content Placeholder 4"/>
          <p:cNvSpPr>
            <a:spLocks noGrp="1"/>
          </p:cNvSpPr>
          <p:nvPr>
            <p:ph idx="1"/>
          </p:nvPr>
        </p:nvSpPr>
        <p:spPr>
          <a:xfrm>
            <a:off x="228600" y="1920240"/>
            <a:ext cx="89154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Recognize the danger</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Repent</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Repent collectively</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Remember</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Return</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Do the deeds</a:t>
            </a:r>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68098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p:cTn id="26"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5">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p:cTn id="36"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Churches who Arise…</a:t>
            </a:r>
          </a:p>
        </p:txBody>
      </p:sp>
      <p:sp>
        <p:nvSpPr>
          <p:cNvPr id="5" name="Content Placeholder 4"/>
          <p:cNvSpPr>
            <a:spLocks noGrp="1"/>
          </p:cNvSpPr>
          <p:nvPr>
            <p:ph idx="1"/>
          </p:nvPr>
        </p:nvSpPr>
        <p:spPr>
          <a:xfrm>
            <a:off x="228600" y="1920240"/>
            <a:ext cx="89154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Repent individually</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Trust the promise</a:t>
            </a:r>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48807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Local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731520" y="1586742"/>
            <a:ext cx="8031480" cy="5928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Are stars in the hand of the Savior</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Are His precious possession</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Has mail from </a:t>
            </a:r>
            <a:r>
              <a:rPr lang="en-US" sz="5400" b="1" i="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 Master…</a:t>
            </a: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62401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Revelation 2:1-7</a:t>
            </a: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“To the angel of the church in Ephesus write: The One who holds the seven stars in His right hand, the One who walks among the seven golden lampstands, says this:</a:t>
            </a:r>
          </a:p>
        </p:txBody>
      </p:sp>
    </p:spTree>
    <p:extLst>
      <p:ext uri="{BB962C8B-B14F-4D97-AF65-F5344CB8AC3E}">
        <p14:creationId xmlns:p14="http://schemas.microsoft.com/office/powerpoint/2010/main" val="493478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lnSpcReduction="10000"/>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 know your deeds and your toil and perseverance, and that you cannot tolerate evil men, and you put to the test those who call themselves apostles, and they are not, and you found them to be false;</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049518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and you have perseverance and have endured for My name’s sake, and have not grown weary. But I have this against you, that you have left your first love.</a:t>
            </a:r>
          </a:p>
        </p:txBody>
      </p:sp>
    </p:spTree>
    <p:extLst>
      <p:ext uri="{BB962C8B-B14F-4D97-AF65-F5344CB8AC3E}">
        <p14:creationId xmlns:p14="http://schemas.microsoft.com/office/powerpoint/2010/main" val="2509385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Therefore remember from where you have fallen, and repent and do the deeds you did at first; or else I am coming to you and will remove your lampstand out of its place—unless you repent.</a:t>
            </a:r>
          </a:p>
        </p:txBody>
      </p:sp>
    </p:spTree>
    <p:extLst>
      <p:ext uri="{BB962C8B-B14F-4D97-AF65-F5344CB8AC3E}">
        <p14:creationId xmlns:p14="http://schemas.microsoft.com/office/powerpoint/2010/main" val="3426186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Yet this you do have, that you hate the deeds of the </a:t>
            </a:r>
            <a:r>
              <a:rPr lang="en-US" sz="5400" b="1" i="1" dirty="0" err="1">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Nicolaitans</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which I also hate. He who has an ear, let him hear what the Spirit says to the churches. </a:t>
            </a:r>
          </a:p>
        </p:txBody>
      </p:sp>
    </p:spTree>
    <p:extLst>
      <p:ext uri="{BB962C8B-B14F-4D97-AF65-F5344CB8AC3E}">
        <p14:creationId xmlns:p14="http://schemas.microsoft.com/office/powerpoint/2010/main" val="48366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To him who overcomes, I will grant to eat of the tree of life which is in the Paradise of God.’”</a:t>
            </a: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New American Standard Bible : 1995 Update.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LaHabra</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CA : The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Lockman</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4044077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03648"/>
            <a:ext cx="1316736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Location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447800"/>
            <a:ext cx="9372600" cy="685800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Most prominent city</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Population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250k+</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Centerpiece was the temple of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Diana</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Legend</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Prostitutes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Church began in Acts 18</a:t>
            </a:r>
          </a:p>
        </p:txBody>
      </p:sp>
    </p:spTree>
    <p:extLst>
      <p:ext uri="{BB962C8B-B14F-4D97-AF65-F5344CB8AC3E}">
        <p14:creationId xmlns:p14="http://schemas.microsoft.com/office/powerpoint/2010/main" val="369906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p:cTn id="26"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5">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 calcmode="lin" valueType="num">
                                      <p:cBhvr>
                                        <p:cTn id="3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485</Words>
  <Application>Microsoft Office PowerPoint</Application>
  <PresentationFormat>Custom</PresentationFormat>
  <Paragraphs>62</Paragraphs>
  <Slides>18</Slides>
  <Notes>0</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Office Theme</vt:lpstr>
      <vt:lpstr>1_Office Theme</vt:lpstr>
      <vt:lpstr>2_Office Theme</vt:lpstr>
      <vt:lpstr>4_Office Theme</vt:lpstr>
      <vt:lpstr>PowerPoint Presentation</vt:lpstr>
      <vt:lpstr>The Local Church</vt:lpstr>
      <vt:lpstr>PowerPoint Presentation</vt:lpstr>
      <vt:lpstr>PowerPoint Presentation</vt:lpstr>
      <vt:lpstr>PowerPoint Presentation</vt:lpstr>
      <vt:lpstr>PowerPoint Presentation</vt:lpstr>
      <vt:lpstr>PowerPoint Presentation</vt:lpstr>
      <vt:lpstr>PowerPoint Presentation</vt:lpstr>
      <vt:lpstr>Location of the Church</vt:lpstr>
      <vt:lpstr>The Lord of the Church</vt:lpstr>
      <vt:lpstr>What you will find if you attend</vt:lpstr>
      <vt:lpstr>What you will find if you attend</vt:lpstr>
      <vt:lpstr>What you won’t find if you attend</vt:lpstr>
      <vt:lpstr>What you won’t find if you attend</vt:lpstr>
      <vt:lpstr>PowerPoint Presentation</vt:lpstr>
      <vt:lpstr>PowerPoint Presentation</vt:lpstr>
      <vt:lpstr>Churches who Arise…</vt:lpstr>
      <vt:lpstr>Churches who Arise…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63</cp:revision>
  <dcterms:created xsi:type="dcterms:W3CDTF">2019-11-10T15:12:27Z</dcterms:created>
  <dcterms:modified xsi:type="dcterms:W3CDTF">2019-12-01T17:06:31Z</dcterms:modified>
</cp:coreProperties>
</file>