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  <p:sldMasterId id="2147483720" r:id="rId6"/>
  </p:sldMasterIdLst>
  <p:sldIdLst>
    <p:sldId id="256" r:id="rId7"/>
    <p:sldId id="286" r:id="rId8"/>
    <p:sldId id="260" r:id="rId9"/>
    <p:sldId id="277" r:id="rId10"/>
    <p:sldId id="261" r:id="rId11"/>
    <p:sldId id="262" r:id="rId12"/>
    <p:sldId id="264" r:id="rId13"/>
    <p:sldId id="265" r:id="rId14"/>
    <p:sldId id="300" r:id="rId15"/>
    <p:sldId id="280" r:id="rId16"/>
    <p:sldId id="301" r:id="rId17"/>
    <p:sldId id="302" r:id="rId18"/>
    <p:sldId id="304" r:id="rId19"/>
    <p:sldId id="303" r:id="rId20"/>
    <p:sldId id="305" r:id="rId21"/>
    <p:sldId id="288" r:id="rId22"/>
    <p:sldId id="310" r:id="rId23"/>
    <p:sldId id="311" r:id="rId24"/>
    <p:sldId id="309" r:id="rId25"/>
    <p:sldId id="306" r:id="rId26"/>
    <p:sldId id="307" r:id="rId27"/>
    <p:sldId id="308" r:id="rId28"/>
    <p:sldId id="297" r:id="rId29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0" y="-7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6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27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5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28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68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54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55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9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77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55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15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1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69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35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74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09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66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58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4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4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90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83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2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31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540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793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162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415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34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720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83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980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834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087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945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690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269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730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90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943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714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147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536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61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609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336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114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162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171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38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598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039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83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5427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935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502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939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0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8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4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2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0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8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3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4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5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7583486"/>
            <a:ext cx="3810000" cy="50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The Lord of the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20240"/>
            <a:ext cx="94488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Introductions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Not random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Not filler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Introductions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Specific truth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Unites theology with life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0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18170"/>
            <a:ext cx="8382000" cy="55446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Theology is never abstract trivia but, rather, a foundation for </a:t>
            </a:r>
            <a:r>
              <a:rPr lang="en-US" sz="60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faithful </a:t>
            </a:r>
            <a:r>
              <a:rPr lang="en-US" sz="60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living</a:t>
            </a:r>
            <a:r>
              <a:rPr lang="en-US" sz="60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60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The Lord of the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20240"/>
            <a:ext cx="94488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Eternal Lord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Source of life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Determiner of life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Holder of life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5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6781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“…while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Smyrna can take away one’s present life, Jesus guarantees one’s future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life…their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ultimate future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was…secure…” </a:t>
            </a:r>
          </a:p>
          <a:p>
            <a:pPr marL="0" indent="0" algn="ctr">
              <a:buNone/>
            </a:pP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</a:t>
            </a:r>
            <a:r>
              <a:rPr lang="en-US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Osborne, pg. 128-129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)</a:t>
            </a:r>
            <a:endParaRPr lang="en-US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The Lord of the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20240"/>
            <a:ext cx="94488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Resurrected Lord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was found guilty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died 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was vindicated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So will those who believe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8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691194"/>
            <a:ext cx="838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“As He was victorious over death, so they too, can face martyrdom knowing that faithfulness is rewarded with eternal life.” 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</a:t>
            </a:r>
            <a:r>
              <a:rPr lang="en-US" sz="32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Mounce</a:t>
            </a:r>
            <a:r>
              <a:rPr lang="en-US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pg. 74)</a:t>
            </a:r>
            <a:endParaRPr lang="en-US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0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What you will find if you attend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99822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Tribulation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 persecuted people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Primarily from Jews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Politically motivated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Christians viewed as a sect of Judaism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69114"/>
            <a:ext cx="83820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“Jews were active in denouncing Christians to the authorities, possibly to deflect attention from themselves. </a:t>
            </a:r>
            <a:endParaRPr lang="en-US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30"/>
            <a:ext cx="8382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Rome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had given the Jews the right to practice their religion, and they did not want this precious privilege threatened.” 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</a:t>
            </a:r>
            <a:r>
              <a:rPr lang="en-US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Osborne, pg. 127)</a:t>
            </a:r>
            <a:endParaRPr lang="en-US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What you will find if you attend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99822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An impoverished people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Completely destitute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Direct result of persecution</a:t>
            </a:r>
          </a:p>
        </p:txBody>
      </p:sp>
    </p:spTree>
    <p:extLst>
      <p:ext uri="{BB962C8B-B14F-4D97-AF65-F5344CB8AC3E}">
        <p14:creationId xmlns:p14="http://schemas.microsoft.com/office/powerpoint/2010/main" val="205450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The Local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520" y="1586742"/>
            <a:ext cx="8031480" cy="5928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Are stars in the hand of the Savior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Are His precious possession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Has mail from </a:t>
            </a:r>
            <a:r>
              <a:rPr lang="en-US" sz="54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Master…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What you will find if you attend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94488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 blasphemed people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Cannibalism 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Hedonism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Atheism 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Arsonists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Treason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8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What you will find if you attend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94488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 people with hope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Fellowship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No reason to fear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Purposeful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Short duration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Reward of life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73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624858"/>
            <a:ext cx="8382000" cy="7010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“Though their own lives might be sacrificed, their real riches were as far removed from this world as the heavens are above the earth.” </a:t>
            </a:r>
            <a:r>
              <a:rPr lang="en-US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</a:t>
            </a:r>
            <a:r>
              <a:rPr lang="en-US" sz="32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Walvoord</a:t>
            </a:r>
            <a:r>
              <a:rPr lang="en-US" sz="32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pg. 63)</a:t>
            </a:r>
            <a:endParaRPr lang="en-US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Churches who Arise…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20240"/>
            <a:ext cx="89154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Are not shocked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Have insight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Have an eternal perspective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Trust their Lord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8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Revelation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2:8-11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And to the angel of the church in Smyrna write: The first and the last, who was dead, and has come to life, says this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: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‘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 know your tribulation and your poverty (but you are rich), and the blasphemy by those who say they are Jews and are not, but are a synagogue of Satan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‘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Do not fear what you are about to suffer. Behold, the devil is about to cast some of you into prison, so that you will be tested, </a:t>
            </a:r>
          </a:p>
        </p:txBody>
      </p:sp>
    </p:spTree>
    <p:extLst>
      <p:ext uri="{BB962C8B-B14F-4D97-AF65-F5344CB8AC3E}">
        <p14:creationId xmlns:p14="http://schemas.microsoft.com/office/powerpoint/2010/main" val="250938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and you will have tribulation for ten days. Be faithful until death, and I will give you the crown of life.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‘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who has an ear, let him hear what the Spirit says to the churches. He who overcomes will not be hurt by the second death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.’</a:t>
            </a:r>
            <a:endParaRPr lang="en-US" sz="2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New American Standard Bible : 1995 Update. </a:t>
            </a:r>
            <a:r>
              <a:rPr lang="en-US" sz="2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LaHabra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CA : The </a:t>
            </a:r>
            <a:r>
              <a:rPr lang="en-US" sz="2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Lockman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40440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1520" y="103648"/>
            <a:ext cx="13167360" cy="1371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Location of the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47800"/>
            <a:ext cx="10058400" cy="6858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Called the most beautiful city in Asia Minor</a:t>
            </a:r>
          </a:p>
          <a:p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Population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roughly 250k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While independent, was very loyal to Rome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Large Jewish population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6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1520" y="103648"/>
            <a:ext cx="13167360" cy="1371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Location of the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47800"/>
            <a:ext cx="10896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Culturally elite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Stadium (athletics)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Library (education)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Largest theater in Asia Minor (the arts)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birthplace of the poet, Homer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4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547</Words>
  <Application>Microsoft Office PowerPoint</Application>
  <PresentationFormat>Custom</PresentationFormat>
  <Paragraphs>82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Office Theme</vt:lpstr>
      <vt:lpstr>1_Office Theme</vt:lpstr>
      <vt:lpstr>2_Office Theme</vt:lpstr>
      <vt:lpstr>4_Office Theme</vt:lpstr>
      <vt:lpstr>3_Office Theme</vt:lpstr>
      <vt:lpstr>5_Office Theme</vt:lpstr>
      <vt:lpstr>PowerPoint Presentation</vt:lpstr>
      <vt:lpstr>The Local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Location of the Church</vt:lpstr>
      <vt:lpstr>Location of the Church</vt:lpstr>
      <vt:lpstr>The Lord of the Church</vt:lpstr>
      <vt:lpstr>PowerPoint Presentation</vt:lpstr>
      <vt:lpstr>The Lord of the Church</vt:lpstr>
      <vt:lpstr>PowerPoint Presentation</vt:lpstr>
      <vt:lpstr>The Lord of the Church</vt:lpstr>
      <vt:lpstr>PowerPoint Presentation</vt:lpstr>
      <vt:lpstr>What you will find if you attend</vt:lpstr>
      <vt:lpstr>PowerPoint Presentation</vt:lpstr>
      <vt:lpstr>PowerPoint Presentation</vt:lpstr>
      <vt:lpstr>What you will find if you attend</vt:lpstr>
      <vt:lpstr>What you will find if you attend</vt:lpstr>
      <vt:lpstr>What you will find if you attend</vt:lpstr>
      <vt:lpstr>PowerPoint Presentation</vt:lpstr>
      <vt:lpstr>Churches who Arise…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76</cp:revision>
  <dcterms:created xsi:type="dcterms:W3CDTF">2019-11-10T15:12:27Z</dcterms:created>
  <dcterms:modified xsi:type="dcterms:W3CDTF">2019-12-08T16:29:27Z</dcterms:modified>
</cp:coreProperties>
</file>