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32" r:id="rId5"/>
  </p:sldMasterIdLst>
  <p:handoutMasterIdLst>
    <p:handoutMasterId r:id="rId30"/>
  </p:handoutMasterIdLst>
  <p:sldIdLst>
    <p:sldId id="256" r:id="rId6"/>
    <p:sldId id="286" r:id="rId7"/>
    <p:sldId id="260" r:id="rId8"/>
    <p:sldId id="277" r:id="rId9"/>
    <p:sldId id="261" r:id="rId10"/>
    <p:sldId id="262" r:id="rId11"/>
    <p:sldId id="312" r:id="rId12"/>
    <p:sldId id="313" r:id="rId13"/>
    <p:sldId id="314" r:id="rId14"/>
    <p:sldId id="315" r:id="rId15"/>
    <p:sldId id="264" r:id="rId16"/>
    <p:sldId id="265" r:id="rId17"/>
    <p:sldId id="300" r:id="rId18"/>
    <p:sldId id="302" r:id="rId19"/>
    <p:sldId id="328" r:id="rId20"/>
    <p:sldId id="288" r:id="rId21"/>
    <p:sldId id="329" r:id="rId22"/>
    <p:sldId id="309" r:id="rId23"/>
    <p:sldId id="331" r:id="rId24"/>
    <p:sldId id="307" r:id="rId25"/>
    <p:sldId id="325" r:id="rId26"/>
    <p:sldId id="330" r:id="rId27"/>
    <p:sldId id="321" r:id="rId28"/>
    <p:sldId id="297" r:id="rId29"/>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73F37E9C-6EAA-478D-AF4F-0622FBCF2863}" type="datetimeFigureOut">
              <a:rPr lang="en-US" smtClean="0"/>
              <a:t>12/29/2019</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D717C0CE-37D8-4901-B975-877F7435CB27}" type="slidenum">
              <a:rPr lang="en-US" smtClean="0"/>
              <a:t>‹#›</a:t>
            </a:fld>
            <a:endParaRPr lang="en-US"/>
          </a:p>
        </p:txBody>
      </p:sp>
    </p:spTree>
    <p:extLst>
      <p:ext uri="{BB962C8B-B14F-4D97-AF65-F5344CB8AC3E}">
        <p14:creationId xmlns:p14="http://schemas.microsoft.com/office/powerpoint/2010/main" val="3758669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9206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5799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602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35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92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49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16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54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5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99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507377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55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9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311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469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135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74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0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366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658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94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58534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990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128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66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31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152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99540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479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8162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79415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02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72549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572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8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798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0834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5087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92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78286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0985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8503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932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t>12/29/2019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3289943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10678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86202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8892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24892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3638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379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t>12/29/2019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69815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t>12/29/2019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143758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68593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7313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t>12/29/2019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t>‹#›</a:t>
            </a:fld>
            <a:endParaRPr lang="en-US"/>
          </a:p>
        </p:txBody>
      </p:sp>
    </p:spTree>
    <p:extLst>
      <p:ext uri="{BB962C8B-B14F-4D97-AF65-F5344CB8AC3E}">
        <p14:creationId xmlns:p14="http://schemas.microsoft.com/office/powerpoint/2010/main" val="51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304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583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9343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12/29/2019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12103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7583486"/>
            <a:ext cx="3810000" cy="507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he shall rule them with a rod of iron, as the vessels of the potter are broken to pieces, as I also have received authority from My Father;</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808636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I will give him the morning star. He who has an ear, let him hear what the Spirit says to the churches</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t>
            </a: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4044077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00584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Established as a military outpost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Defensive buffer for Pergamum</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Befor</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 Roman annex in 190 BC destroyed and rebuilt often</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6990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1277600" cy="685800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Smallest of the seven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cities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significant religiously or politically</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Significance was commercial</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Life revolved around trade guilds (unions)</a:t>
            </a:r>
          </a:p>
        </p:txBody>
      </p:sp>
    </p:spTree>
    <p:extLst>
      <p:ext uri="{BB962C8B-B14F-4D97-AF65-F5344CB8AC3E}">
        <p14:creationId xmlns:p14="http://schemas.microsoft.com/office/powerpoint/2010/main" val="21581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10363200" cy="608076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is the Son of God</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 gaze is penetrating</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 knowledge is complete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Religious exterior is unable to cover what’s inside</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8564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94488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rules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with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purity of strength</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What He sees He is able to deal with </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69095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 active church</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 church of good deeds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Love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Faith</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Service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Perseverance </a:t>
            </a:r>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017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Ministry growth</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Ministry development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Everything we would look for</a:t>
            </a:r>
          </a:p>
        </p:txBody>
      </p:sp>
    </p:spTree>
    <p:extLst>
      <p:ext uri="{BB962C8B-B14F-4D97-AF65-F5344CB8AC3E}">
        <p14:creationId xmlns:p14="http://schemas.microsoft.com/office/powerpoint/2010/main" val="20355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Inward decay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Tolerance for ungodliness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Leadership</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Teaching</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Worldliness</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Refusal to repent</a:t>
            </a:r>
          </a:p>
          <a:p>
            <a:pPr lvl="1"/>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5450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p:cTn id="2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5">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p:cTn id="34"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457200"/>
            <a:ext cx="10515600" cy="77724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Their diligence in service wasn’t supported by nor built upon theological vigilance; a loving heart not empowered by a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biblically sound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mind will yield less than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Christ-honoring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results</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782938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Local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731520" y="1586742"/>
            <a:ext cx="8031480" cy="5928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stars in the hand of the Savior</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integral to His redemptive purpose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Has mail from the Master…</a:t>
            </a:r>
          </a:p>
        </p:txBody>
      </p:sp>
    </p:spTree>
    <p:extLst>
      <p:ext uri="{BB962C8B-B14F-4D97-AF65-F5344CB8AC3E}">
        <p14:creationId xmlns:p14="http://schemas.microsoft.com/office/powerpoint/2010/main" val="362401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4488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Coming judgment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Dramatic and d</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ecisive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Unmistakable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For God’s glory</a:t>
            </a:r>
          </a:p>
          <a:p>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20573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838200"/>
            <a:ext cx="9372600" cy="7391400"/>
          </a:xfrm>
        </p:spPr>
        <p:txBody>
          <a:bodyPr>
            <a:noAutofit/>
          </a:bodyPr>
          <a:lstStyle/>
          <a:p>
            <a:pPr marL="0" indent="0" algn="ctr">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Just as the church at Ephesus could not excuse its lack of love and good deeds because of their superior teaching and theology…</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695445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838200"/>
            <a:ext cx="9372600" cy="7391400"/>
          </a:xfrm>
        </p:spPr>
        <p:txBody>
          <a:bodyPr>
            <a:noAutofit/>
          </a:bodyPr>
          <a:lstStyle/>
          <a:p>
            <a:pPr marL="0" indent="0" algn="ctr">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church at Thyatira could not excuse its lack of biblical teaching and its resulting worldliness because of its social value and actions.</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968714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Encouragement to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Hold fast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Overcome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Keep My deeds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Promise of glory and authority</a:t>
            </a:r>
            <a:endParaRPr lang="en-US" sz="4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8101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10820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a:t>
            </a:r>
            <a:r>
              <a:rPr lang="en-US" sz="5400" b="1" i="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tolerant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driven by sound, biblical instruction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characterized by Christ-like social actions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Live lives of repentance</a:t>
            </a:r>
          </a:p>
        </p:txBody>
      </p:sp>
    </p:spTree>
    <p:extLst>
      <p:ext uri="{BB962C8B-B14F-4D97-AF65-F5344CB8AC3E}">
        <p14:creationId xmlns:p14="http://schemas.microsoft.com/office/powerpoint/2010/main" val="68098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Revelation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2:18-29</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to the angel of the church in Thyatira write: The Son of God, who has eyes like a flame of fire, and His feet are like burnished bronze, says this: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93478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 know your deeds, and your love and faith and service and perseverance, and that your deeds of late are greater than at first.</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49518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134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But I have this against you, that you tolerate the woman Jezebel, who calls herself a prophetess, and she teaches and leads My bond-servants astray so that they commit acts of immorality and eat things sacrificed to idols.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509385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363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 gave her time to repent, and she does not want to repent of her immorality. Behold, I will throw her on a bed of sickness, and those who commit adultery with her into great tribulation, unless they repent of her deeds.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426186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601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I will kill her children with pestilence, and all the churches will know that I am He who searches the minds and hearts; and I will give to each one of you according to your deeds.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59824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9154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But I say to you, the rest who are in Thyatira, who do not hold this teaching, who have not known the deep things of Satan, as they call them—I place no other burden on you.</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887258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Nevertheless what you have, hold fast until I come. He who overcomes, and he who keeps My deeds until the end, to him I will give authority over the nations;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439944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652</Words>
  <Application>Microsoft Office PowerPoint</Application>
  <PresentationFormat>Custom</PresentationFormat>
  <Paragraphs>72</Paragraphs>
  <Slides>24</Slides>
  <Notes>0</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Office Theme</vt:lpstr>
      <vt:lpstr>1_Office Theme</vt:lpstr>
      <vt:lpstr>2_Office Theme</vt:lpstr>
      <vt:lpstr>4_Office Theme</vt:lpstr>
      <vt:lpstr>6_Office Theme</vt:lpstr>
      <vt:lpstr>PowerPoint Presentation</vt:lpstr>
      <vt:lpstr>The Local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Location of the Church</vt:lpstr>
      <vt:lpstr>Location of the Church</vt:lpstr>
      <vt:lpstr>The Lord of the Church</vt:lpstr>
      <vt:lpstr>The Lord of the Church</vt:lpstr>
      <vt:lpstr>What you will find if you attend</vt:lpstr>
      <vt:lpstr>What you will find if you attend</vt:lpstr>
      <vt:lpstr>What you will find if you attend</vt:lpstr>
      <vt:lpstr>PowerPoint Presentation</vt:lpstr>
      <vt:lpstr>What you will find if you attend</vt:lpstr>
      <vt:lpstr>PowerPoint Presentation</vt:lpstr>
      <vt:lpstr>PowerPoint Presentation</vt:lpstr>
      <vt:lpstr>Encouragement to the Church</vt:lpstr>
      <vt:lpstr>Churches who Arise…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117</cp:revision>
  <cp:lastPrinted>2019-12-22T16:47:00Z</cp:lastPrinted>
  <dcterms:created xsi:type="dcterms:W3CDTF">2019-11-10T15:12:27Z</dcterms:created>
  <dcterms:modified xsi:type="dcterms:W3CDTF">2019-12-29T16:36:46Z</dcterms:modified>
</cp:coreProperties>
</file>