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96" r:id="rId4"/>
    <p:sldMasterId id="2147483732" r:id="rId5"/>
  </p:sldMasterIdLst>
  <p:handoutMasterIdLst>
    <p:handoutMasterId r:id="rId29"/>
  </p:handoutMasterIdLst>
  <p:sldIdLst>
    <p:sldId id="256" r:id="rId6"/>
    <p:sldId id="260" r:id="rId7"/>
    <p:sldId id="277" r:id="rId8"/>
    <p:sldId id="261" r:id="rId9"/>
    <p:sldId id="262" r:id="rId10"/>
    <p:sldId id="312" r:id="rId11"/>
    <p:sldId id="264" r:id="rId12"/>
    <p:sldId id="265" r:id="rId13"/>
    <p:sldId id="332" r:id="rId14"/>
    <p:sldId id="300" r:id="rId15"/>
    <p:sldId id="333" r:id="rId16"/>
    <p:sldId id="302" r:id="rId17"/>
    <p:sldId id="288" r:id="rId18"/>
    <p:sldId id="329" r:id="rId19"/>
    <p:sldId id="331" r:id="rId20"/>
    <p:sldId id="325" r:id="rId21"/>
    <p:sldId id="309" r:id="rId22"/>
    <p:sldId id="307" r:id="rId23"/>
    <p:sldId id="330" r:id="rId24"/>
    <p:sldId id="334" r:id="rId25"/>
    <p:sldId id="335" r:id="rId26"/>
    <p:sldId id="321" r:id="rId27"/>
    <p:sldId id="297" r:id="rId28"/>
  </p:sldIdLst>
  <p:sldSz cx="14630400" cy="8229600"/>
  <p:notesSz cx="6858000" cy="9312275"/>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63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73F37E9C-6EAA-478D-AF4F-0622FBCF2863}" type="datetimeFigureOut">
              <a:rPr lang="en-US" smtClean="0"/>
              <a:t>1/5/2020</a:t>
            </a:fld>
            <a:endParaRPr lang="en-US"/>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D717C0CE-37D8-4901-B975-877F7435CB27}" type="slidenum">
              <a:rPr lang="en-US" smtClean="0"/>
              <a:t>‹#›</a:t>
            </a:fld>
            <a:endParaRPr lang="en-US"/>
          </a:p>
        </p:txBody>
      </p:sp>
    </p:spTree>
    <p:extLst>
      <p:ext uri="{BB962C8B-B14F-4D97-AF65-F5344CB8AC3E}">
        <p14:creationId xmlns:p14="http://schemas.microsoft.com/office/powerpoint/2010/main" val="37586690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29206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57996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160227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508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1352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2928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7496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0168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5054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955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99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507377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755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3915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311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469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4135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2674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3097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3669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6587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594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t>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1585346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89907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128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76629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74316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36152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199540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647936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781626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794155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8021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t>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27254934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65720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417683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7798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430834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45087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8292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3782865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00985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5485034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9326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t>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3289943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10678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4862025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688921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24892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63638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3792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t>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69815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t>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143758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t>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68593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t>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73134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t>1/5/2020</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t>‹#›</a:t>
            </a:fld>
            <a:endParaRPr lang="en-US"/>
          </a:p>
        </p:txBody>
      </p:sp>
    </p:spTree>
    <p:extLst>
      <p:ext uri="{BB962C8B-B14F-4D97-AF65-F5344CB8AC3E}">
        <p14:creationId xmlns:p14="http://schemas.microsoft.com/office/powerpoint/2010/main" val="51632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2304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55837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39343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solidFill>
                  <a:prstClr val="black">
                    <a:tint val="75000"/>
                  </a:prstClr>
                </a:solidFill>
              </a:rPr>
              <a:pPr/>
              <a:t>1/5/2020</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5121030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7583486"/>
            <a:ext cx="3810000" cy="507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648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1520" y="103648"/>
            <a:ext cx="1316736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Location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447800"/>
            <a:ext cx="11277600" cy="6858000"/>
          </a:xfrm>
        </p:spPr>
        <p:txBody>
          <a:bodyPr>
            <a:normAutofit/>
          </a:bodyPr>
          <a:lstStyle/>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Sadly, a history of disaster via neglect and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complacency</a:t>
            </a:r>
          </a:p>
          <a:p>
            <a:pPr marL="0" indent="0">
              <a:buNone/>
            </a:pP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It was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 </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picture of unanticipated quick tragedy.” </a:t>
            </a:r>
            <a:r>
              <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(Patterson, pg. 121)</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158148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1520" y="103648"/>
            <a:ext cx="1316736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Location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447800"/>
            <a:ext cx="11277600" cy="685800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It’s security was its assumed unassailable position on Mt. </a:t>
            </a:r>
            <a:r>
              <a:rPr lang="en-US" sz="5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Tmolus</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Twice overthrown due to arrogant inattention</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Once destroyed by an earthquake</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54847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Lord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10363200" cy="6080760"/>
          </a:xfrm>
        </p:spPr>
        <p:txBody>
          <a:bodyPr>
            <a:normAutofit/>
          </a:bodyPr>
          <a:lstStyle/>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 Seven Spirits – the Holy Spirit</a:t>
            </a:r>
          </a:p>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 Seven Stars – the seven churches</a:t>
            </a:r>
          </a:p>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Stresses the vitality of relationship with all three</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85645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9822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Nothing good!</a:t>
            </a:r>
          </a:p>
          <a:p>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“It is a sad thing when the only ‘deed’ of a church is what it names itself…” </a:t>
            </a:r>
            <a:r>
              <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(Osborne, pg. 174)</a:t>
            </a:r>
          </a:p>
          <a:p>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60175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10210800" cy="6309360"/>
          </a:xfrm>
        </p:spPr>
        <p:txBody>
          <a:bodyPr>
            <a:normAutofit/>
          </a:bodyPr>
          <a:lstStyle/>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 look of life, the smell of death</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 striking picture…their most noticeable landmark</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0355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1091922"/>
            <a:ext cx="8610600" cy="5029200"/>
          </a:xfrm>
        </p:spPr>
        <p:txBody>
          <a:bodyPr>
            <a:noAutofit/>
          </a:bodyPr>
          <a:lstStyle/>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As a church, Sardis was no better than the Pharisees who Jesus described as… </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782938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838200"/>
            <a:ext cx="9372600" cy="7391400"/>
          </a:xfrm>
        </p:spPr>
        <p:txBody>
          <a:bodyPr>
            <a:noAutofit/>
          </a:bodyPr>
          <a:lstStyle/>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“…whitewashed tombs which on the outside appear beautiful, but inside they are full of dead men’s bones…” (Matthew 23:27)</a:t>
            </a:r>
          </a:p>
        </p:txBody>
      </p:sp>
    </p:spTree>
    <p:extLst>
      <p:ext uri="{BB962C8B-B14F-4D97-AF65-F5344CB8AC3E}">
        <p14:creationId xmlns:p14="http://schemas.microsoft.com/office/powerpoint/2010/main" val="36954457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9822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 church on probation</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Wake up…be watchful</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Strengthen…fulfill</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Remember…history</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Keep…actively guard</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Repent!</a:t>
            </a:r>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lvl="1"/>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05450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 calcmode="lin" valueType="num">
                                      <p:cBhvr>
                                        <p:cTn id="27"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5">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 calcmode="lin" valueType="num">
                                      <p:cBhvr>
                                        <p:cTn id="3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What you will find if you attend</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4488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Promise of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judgment</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It will be sudden</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It will be swift</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It will be decisive</a:t>
            </a:r>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205734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p:cTn id="1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5">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04800"/>
            <a:ext cx="9372600" cy="7924800"/>
          </a:xfrm>
        </p:spPr>
        <p:txBody>
          <a:bodyPr>
            <a:noAutofit/>
          </a:bodyPr>
          <a:lstStyle/>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“Allusion to the fate of the city of Sardis in days long past is obvious here. Just as the overconfident city, unaware of the enemy scaling its walls, fell when least expected</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968714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95250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Revelation </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3:1-6</a:t>
            </a:r>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“To the angel of the church in Sardis write: He who has the seven Spirits of God and the seven stars, says this: ‘I know your deeds, that you have a name that you are alive, but you are dead.</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934788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304800"/>
            <a:ext cx="9372600" cy="7924800"/>
          </a:xfrm>
        </p:spPr>
        <p:txBody>
          <a:bodyPr>
            <a:noAutofit/>
          </a:bodyPr>
          <a:lstStyle/>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so, too, the church at Sardis, with its reputation for life, stood at that moment imperiled by a thief-like visit from God, which would result in its destruction. </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830463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04800" y="990600"/>
            <a:ext cx="9372600" cy="7239000"/>
          </a:xfrm>
        </p:spPr>
        <p:txBody>
          <a:bodyPr>
            <a:noAutofit/>
          </a:bodyPr>
          <a:lstStyle/>
          <a:p>
            <a:pPr marL="0" indent="0" algn="ctr">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 threat suggests dead and dying churches are frequently oblivious to either their condition or to the imminent threat.” </a:t>
            </a:r>
            <a:r>
              <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(Patterson, pg. </a:t>
            </a:r>
            <a:r>
              <a:rPr lang="en-US" sz="32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122)</a:t>
            </a:r>
            <a:endParaRPr lang="en-US" sz="3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4766596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Encouragement to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99822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There is hope!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White…righteousness</a:t>
            </a:r>
          </a:p>
          <a:p>
            <a:pPr lvl="1"/>
            <a:r>
              <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Made righteous by Christ</a:t>
            </a:r>
          </a:p>
          <a:p>
            <a:pPr lvl="1"/>
            <a:r>
              <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Live in righteousness with </a:t>
            </a:r>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Christ</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Name…security</a:t>
            </a:r>
          </a:p>
        </p:txBody>
      </p:sp>
    </p:spTree>
    <p:extLst>
      <p:ext uri="{BB962C8B-B14F-4D97-AF65-F5344CB8AC3E}">
        <p14:creationId xmlns:p14="http://schemas.microsoft.com/office/powerpoint/2010/main" val="281010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5">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 calcmode="lin" valueType="num">
                                      <p:cBhvr>
                                        <p:cTn id="2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5">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Churches who Arise…</a:t>
            </a:r>
          </a:p>
        </p:txBody>
      </p:sp>
      <p:sp>
        <p:nvSpPr>
          <p:cNvPr id="5" name="Content Placeholder 4"/>
          <p:cNvSpPr>
            <a:spLocks noGrp="1"/>
          </p:cNvSpPr>
          <p:nvPr>
            <p:ph idx="1"/>
          </p:nvPr>
        </p:nvSpPr>
        <p:spPr>
          <a:xfrm>
            <a:off x="228600" y="1920240"/>
            <a:ext cx="108204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Know and understand the gospel</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Vigilantly watchful</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Take judgment seriously</a:t>
            </a:r>
          </a:p>
          <a:p>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68098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Wake up, and strengthen the things that remain, which were about to die; for I have not found your deeds completed in the sight of My God.</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049518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10134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So remember what you have received and heard; and keep it, and repent. Therefore if you do not wake up, I will come like a thief, and you will not know at what hour I will come to you.</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5093851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103632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But you have a few people in Sardis who have not soiled their garments; and they will walk with Me in white, for they are worthy.</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426186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96012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who overcomes will thus be clothed in white garments; and I will not erase his name from the book of life, and I will confess his name before My Father and before His angels.</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659824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 who has an ear, let him hear what the Spirit says to the churches.’”</a:t>
            </a: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endParaRPr lang="en-US" sz="2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New American Standard Bible : 1995 Update.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LaHabra</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CA : The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Lockman</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Foundation, 1995</a:t>
            </a:r>
          </a:p>
        </p:txBody>
      </p:sp>
    </p:spTree>
    <p:extLst>
      <p:ext uri="{BB962C8B-B14F-4D97-AF65-F5344CB8AC3E}">
        <p14:creationId xmlns:p14="http://schemas.microsoft.com/office/powerpoint/2010/main" val="40440777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1520" y="103648"/>
            <a:ext cx="1316736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Location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447800"/>
            <a:ext cx="10058400" cy="685800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Located about 30 miles east of Ephesus</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 </a:t>
            </a:r>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history of glory and splendor</a:t>
            </a:r>
          </a:p>
          <a:p>
            <a:r>
              <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…with the emphasis on “history”</a:t>
            </a:r>
          </a:p>
        </p:txBody>
      </p:sp>
    </p:spTree>
    <p:extLst>
      <p:ext uri="{BB962C8B-B14F-4D97-AF65-F5344CB8AC3E}">
        <p14:creationId xmlns:p14="http://schemas.microsoft.com/office/powerpoint/2010/main" val="369906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731520" y="103648"/>
            <a:ext cx="13167360" cy="1371600"/>
          </a:xfrm>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Location of the Church</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447800"/>
            <a:ext cx="10058400" cy="685800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Famous for its gold</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Known for its jewelry</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First place to mint gold coins</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775923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628</Words>
  <Application>Microsoft Office PowerPoint</Application>
  <PresentationFormat>Custom</PresentationFormat>
  <Paragraphs>70</Paragraphs>
  <Slides>23</Slides>
  <Notes>0</Notes>
  <HiddenSlides>0</HiddenSlides>
  <MMClips>0</MMClips>
  <ScaleCrop>false</ScaleCrop>
  <HeadingPairs>
    <vt:vector size="4" baseType="variant">
      <vt:variant>
        <vt:lpstr>Theme</vt:lpstr>
      </vt:variant>
      <vt:variant>
        <vt:i4>5</vt:i4>
      </vt:variant>
      <vt:variant>
        <vt:lpstr>Slide Titles</vt:lpstr>
      </vt:variant>
      <vt:variant>
        <vt:i4>23</vt:i4>
      </vt:variant>
    </vt:vector>
  </HeadingPairs>
  <TitlesOfParts>
    <vt:vector size="28" baseType="lpstr">
      <vt:lpstr>Office Theme</vt:lpstr>
      <vt:lpstr>1_Office Theme</vt:lpstr>
      <vt:lpstr>2_Office Theme</vt:lpstr>
      <vt:lpstr>4_Office Theme</vt: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Location of the Church</vt:lpstr>
      <vt:lpstr>Location of the Church</vt:lpstr>
      <vt:lpstr>Location of the Church</vt:lpstr>
      <vt:lpstr>Location of the Church</vt:lpstr>
      <vt:lpstr>The Lord of the Church</vt:lpstr>
      <vt:lpstr>What you will find if you attend</vt:lpstr>
      <vt:lpstr>What you will find if you attend</vt:lpstr>
      <vt:lpstr>PowerPoint Presentation</vt:lpstr>
      <vt:lpstr>PowerPoint Presentation</vt:lpstr>
      <vt:lpstr>What you will find if you attend</vt:lpstr>
      <vt:lpstr>What you will find if you attend</vt:lpstr>
      <vt:lpstr>PowerPoint Presentation</vt:lpstr>
      <vt:lpstr>PowerPoint Presentation</vt:lpstr>
      <vt:lpstr>PowerPoint Presentation</vt:lpstr>
      <vt:lpstr>Encouragement to the Church</vt:lpstr>
      <vt:lpstr>Churches who Arise…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132</cp:revision>
  <cp:lastPrinted>2019-12-22T16:47:00Z</cp:lastPrinted>
  <dcterms:created xsi:type="dcterms:W3CDTF">2019-11-10T15:12:27Z</dcterms:created>
  <dcterms:modified xsi:type="dcterms:W3CDTF">2020-01-05T16:26:50Z</dcterms:modified>
</cp:coreProperties>
</file>