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Lst>
  <p:handoutMasterIdLst>
    <p:handoutMasterId r:id="rId24"/>
  </p:handoutMasterIdLst>
  <p:sldIdLst>
    <p:sldId id="256" r:id="rId5"/>
    <p:sldId id="260" r:id="rId6"/>
    <p:sldId id="277" r:id="rId7"/>
    <p:sldId id="261" r:id="rId8"/>
    <p:sldId id="262" r:id="rId9"/>
    <p:sldId id="312" r:id="rId10"/>
    <p:sldId id="336" r:id="rId11"/>
    <p:sldId id="264" r:id="rId12"/>
    <p:sldId id="300" r:id="rId13"/>
    <p:sldId id="265" r:id="rId14"/>
    <p:sldId id="302" r:id="rId15"/>
    <p:sldId id="337" r:id="rId16"/>
    <p:sldId id="331" r:id="rId17"/>
    <p:sldId id="338" r:id="rId18"/>
    <p:sldId id="288" r:id="rId19"/>
    <p:sldId id="321" r:id="rId20"/>
    <p:sldId id="339" r:id="rId21"/>
    <p:sldId id="340" r:id="rId22"/>
    <p:sldId id="297" r:id="rId23"/>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73F37E9C-6EAA-478D-AF4F-0622FBCF2863}" type="datetimeFigureOut">
              <a:rPr lang="en-US" smtClean="0"/>
              <a:t>1/12/2020</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D717C0CE-37D8-4901-B975-877F7435CB27}" type="slidenum">
              <a:rPr lang="en-US" smtClean="0"/>
              <a:t>‹#›</a:t>
            </a:fld>
            <a:endParaRPr lang="en-US"/>
          </a:p>
        </p:txBody>
      </p:sp>
    </p:spTree>
    <p:extLst>
      <p:ext uri="{BB962C8B-B14F-4D97-AF65-F5344CB8AC3E}">
        <p14:creationId xmlns:p14="http://schemas.microsoft.com/office/powerpoint/2010/main" val="3758669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9206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5799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602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35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92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49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16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54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5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99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507377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55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9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311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469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135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74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0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366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658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94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58534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990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128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66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31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152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99540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479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8162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79415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02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72549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572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8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798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0834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50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32899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69815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143758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68593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7313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t>1/12/2020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t>‹#›</a:t>
            </a:fld>
            <a:endParaRPr lang="en-US"/>
          </a:p>
        </p:txBody>
      </p:sp>
    </p:spTree>
    <p:extLst>
      <p:ext uri="{BB962C8B-B14F-4D97-AF65-F5344CB8AC3E}">
        <p14:creationId xmlns:p14="http://schemas.microsoft.com/office/powerpoint/2010/main" val="51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304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583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1/12/2020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9343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7583486"/>
            <a:ext cx="3810000" cy="507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00584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Known for an “open door” for commerce.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Most citizens lived outside the city walls due to fear</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6990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10363200" cy="608076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is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Holy</a:t>
            </a:r>
          </a:p>
          <a:p>
            <a:pPr lvl="1"/>
            <a:r>
              <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Set apart from sin</a:t>
            </a:r>
          </a:p>
          <a:p>
            <a:pPr lvl="1"/>
            <a:r>
              <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Unblemished and flawless</a:t>
            </a:r>
          </a:p>
          <a:p>
            <a:pPr lvl="1"/>
            <a:r>
              <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All </a:t>
            </a:r>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encompassing</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 actions are holy</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8564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103632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is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True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Genuine and authentic</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 word is true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 promises are true</a:t>
            </a:r>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26142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091922"/>
            <a:ext cx="8610600" cy="6680478"/>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"When confronted by Christ, we are confronted by no shadowy outline of the truth, but with the truth itself."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(Thomas, pg. 273) </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782938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103632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is the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Key-master</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Right and authority</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Accessibility</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Holder of destinies</a:t>
            </a:r>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20866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112776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Small in stature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Numerically</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Culturally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Keep His word – ministry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Keep His word – faithfulness</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Keep His word – perseverance</a:t>
            </a:r>
          </a:p>
        </p:txBody>
      </p:sp>
    </p:spTree>
    <p:extLst>
      <p:ext uri="{BB962C8B-B14F-4D97-AF65-F5344CB8AC3E}">
        <p14:creationId xmlns:p14="http://schemas.microsoft.com/office/powerpoint/2010/main" val="6017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 calcmode="lin" valueType="num">
                                      <p:cBhvr>
                                        <p:cTn id="3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Encouragement to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Hold fast!</a:t>
            </a:r>
            <a:endParaRPr lang="en-US" sz="5400" b="1" i="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Vindication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Preservation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Security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Permanence</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8101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28600"/>
            <a:ext cx="8610600" cy="7696200"/>
          </a:xfrm>
        </p:spPr>
        <p:txBody>
          <a:bodyPr>
            <a:noAutofit/>
          </a:bodyPr>
          <a:lstStyle/>
          <a:p>
            <a:pPr marL="0" indent="0" algn="ctr">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“…both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city (due to earthquakes) and the church (due to persecution) had never felt security or permanence, so this promise must have been most welcome.”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(Osborne, pg. 196) </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539955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28600"/>
            <a:ext cx="8610600" cy="76962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 those who have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‘little strength’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(little influence) because of being ostracized, Christ promises recognition in his kingdom worthy of the most noble hero of any society."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(Johnson, Expositors) </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347098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10820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Faithful to the word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Faithful to live the word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Faithful to minister the word</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8098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5250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Revelation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3:7-13</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to the angel of the church in Philadelphia write: He who is holy, who is true, who has the key of David, who opens and no one will shut, and who shuts and no one opens, says this: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93478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 know your deeds. Behold, I have put before you an open door which no one can shut, because you have a little power, and have kept My word, and have not denied My name.</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49518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134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Behold, I will cause those of the synagogue of Satan, who say that they are Jews and are not, but lie—I will make them come and bow down at your feet, and make them know that I have loved you.</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509385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363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Because you have kept the word of My perseverance, I also will keep you from the hour of testing, that hour which is about to come upon the whole world, to test those who dwell on the earth.</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4261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601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 am coming quickly; hold fast what you have, so that no one will take your crown. He who overcomes, I will make him a pillar in the temple of My God, and he will not go out from it anymore; </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59824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601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I will write on him the name of My God, and the name of the city of My God, the new Jerusalem, which comes down out of heaven from My God, and My new name.</a:t>
            </a:r>
          </a:p>
        </p:txBody>
      </p:sp>
    </p:spTree>
    <p:extLst>
      <p:ext uri="{BB962C8B-B14F-4D97-AF65-F5344CB8AC3E}">
        <p14:creationId xmlns:p14="http://schemas.microsoft.com/office/powerpoint/2010/main" val="636560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who has an ear, let him hear what the Spirit says to the churches.’”</a:t>
            </a: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4044077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12776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City of special significance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Rivaled Ephesus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Postal and trade route</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City with a special beginning</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City of Brotherly Love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Formed out of relationship between two brothers</a:t>
            </a:r>
          </a:p>
        </p:txBody>
      </p:sp>
    </p:spTree>
    <p:extLst>
      <p:ext uri="{BB962C8B-B14F-4D97-AF65-F5344CB8AC3E}">
        <p14:creationId xmlns:p14="http://schemas.microsoft.com/office/powerpoint/2010/main" val="21581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575</Words>
  <Application>Microsoft Office PowerPoint</Application>
  <PresentationFormat>Custom</PresentationFormat>
  <Paragraphs>62</Paragraphs>
  <Slides>19</Slides>
  <Notes>0</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Office Theme</vt:lpstr>
      <vt:lpstr>1_Office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Location of the Church</vt:lpstr>
      <vt:lpstr>Location of the Church</vt:lpstr>
      <vt:lpstr>The Lord of the Church</vt:lpstr>
      <vt:lpstr>The Lord of the Church</vt:lpstr>
      <vt:lpstr>PowerPoint Presentation</vt:lpstr>
      <vt:lpstr>The Lord of the Church</vt:lpstr>
      <vt:lpstr>What you will find if you attend</vt:lpstr>
      <vt:lpstr>Encouragement to the Church</vt:lpstr>
      <vt:lpstr>PowerPoint Presentation</vt:lpstr>
      <vt:lpstr>PowerPoint Presentation</vt:lpstr>
      <vt:lpstr>Churches who Arise…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148</cp:revision>
  <cp:lastPrinted>2019-12-22T16:47:00Z</cp:lastPrinted>
  <dcterms:created xsi:type="dcterms:W3CDTF">2019-11-10T15:12:27Z</dcterms:created>
  <dcterms:modified xsi:type="dcterms:W3CDTF">2020-01-12T16:32:05Z</dcterms:modified>
</cp:coreProperties>
</file>