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handoutMasterIdLst>
    <p:handoutMasterId r:id="rId24"/>
  </p:handoutMasterIdLst>
  <p:sldIdLst>
    <p:sldId id="256" r:id="rId4"/>
    <p:sldId id="264" r:id="rId5"/>
    <p:sldId id="282" r:id="rId6"/>
    <p:sldId id="262" r:id="rId7"/>
    <p:sldId id="258" r:id="rId8"/>
    <p:sldId id="259" r:id="rId9"/>
    <p:sldId id="260" r:id="rId10"/>
    <p:sldId id="273" r:id="rId11"/>
    <p:sldId id="274" r:id="rId12"/>
    <p:sldId id="275" r:id="rId13"/>
    <p:sldId id="261" r:id="rId14"/>
    <p:sldId id="263" r:id="rId15"/>
    <p:sldId id="280" r:id="rId16"/>
    <p:sldId id="279" r:id="rId17"/>
    <p:sldId id="281" r:id="rId18"/>
    <p:sldId id="272" r:id="rId19"/>
    <p:sldId id="265" r:id="rId20"/>
    <p:sldId id="276" r:id="rId21"/>
    <p:sldId id="277" r:id="rId22"/>
    <p:sldId id="278" r:id="rId23"/>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6672BB8E-6487-44A6-9077-103E30453C98}" type="datetimeFigureOut">
              <a:rPr lang="en-US" smtClean="0"/>
              <a:t>2/8/2020</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75A2FDAF-342B-423C-9B93-E2CDB443F062}" type="slidenum">
              <a:rPr lang="en-US" smtClean="0"/>
              <a:t>‹#›</a:t>
            </a:fld>
            <a:endParaRPr lang="en-US"/>
          </a:p>
        </p:txBody>
      </p:sp>
    </p:spTree>
    <p:extLst>
      <p:ext uri="{BB962C8B-B14F-4D97-AF65-F5344CB8AC3E}">
        <p14:creationId xmlns:p14="http://schemas.microsoft.com/office/powerpoint/2010/main" val="18068115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92360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54255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83168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758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74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62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485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864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4491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3643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8833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2842073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2878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428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1204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0144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7174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0869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5378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9508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94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944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8DEC-1DCB-4028-9422-C4C60DB0865A}" type="datetimeFigureOut">
              <a:rPr lang="en-US" smtClean="0"/>
              <a:t>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7367290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477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101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4635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24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8DEC-1DCB-4028-9422-C4C60DB0865A}" type="datetimeFigureOut">
              <a:rPr lang="en-US" smtClean="0"/>
              <a:t>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99297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8DEC-1DCB-4028-9422-C4C60DB0865A}" type="datetimeFigureOut">
              <a:rPr lang="en-US" smtClean="0"/>
              <a:t>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96377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8DEC-1DCB-4028-9422-C4C60DB0865A}" type="datetimeFigureOut">
              <a:rPr lang="en-US" smtClean="0"/>
              <a:t>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66245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8DEC-1DCB-4028-9422-C4C60DB0865A}" type="datetimeFigureOut">
              <a:rPr lang="en-US" smtClean="0"/>
              <a:t>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39947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t>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34079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t>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21552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CE8DEC-1DCB-4028-9422-C4C60DB0865A}" type="datetimeFigureOut">
              <a:rPr lang="en-US" smtClean="0"/>
              <a:t>2/8/2020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CF95066-F9B1-4C1C-BD2A-8C6A243661CA}" type="slidenum">
              <a:rPr lang="en-US" smtClean="0"/>
              <a:t>‹#›</a:t>
            </a:fld>
            <a:endParaRPr lang="en-US"/>
          </a:p>
        </p:txBody>
      </p:sp>
    </p:spTree>
    <p:extLst>
      <p:ext uri="{BB962C8B-B14F-4D97-AF65-F5344CB8AC3E}">
        <p14:creationId xmlns:p14="http://schemas.microsoft.com/office/powerpoint/2010/main" val="394989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CE8DEC-1DCB-4028-9422-C4C60DB0865A}" type="datetimeFigureOut">
              <a:rPr lang="en-US">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CF95066-F9B1-4C1C-BD2A-8C6A243661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6909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CE8DEC-1DCB-4028-9422-C4C60DB0865A}" type="datetimeFigureOut">
              <a:rPr lang="en-US" smtClean="0">
                <a:solidFill>
                  <a:prstClr val="black">
                    <a:tint val="75000"/>
                  </a:prstClr>
                </a:solidFill>
              </a:rPr>
              <a:pPr/>
              <a:t>2/8/2020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8281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3674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Now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among them from the sons of Judah were Daniel,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Hananiah</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Mishael</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and </a:t>
            </a:r>
            <a:r>
              <a:rPr lang="en-US" sz="5400" b="1" i="1" dirty="0" err="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Azariah</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Then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commander of the officials assigned new names to them; </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476937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and to Daniel he assigned the name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Belteshazzar</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to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Hananiah</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Shadrach, to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Mishael</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Meshach and to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Azariah</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Abed-</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nego</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p>
          <a:p>
            <a:pPr marL="0" lvl="0" indent="0">
              <a:buNone/>
            </a:pP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600" b="1" i="1" dirty="0" err="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LaHabra</a:t>
            </a: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CA : The </a:t>
            </a:r>
            <a:r>
              <a:rPr lang="en-US" sz="2600" b="1" i="1" dirty="0" err="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Lockman</a:t>
            </a: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2149729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 gave…subjection</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Subjection of t</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heir nation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Subjection of their religion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Subjection of t</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heir royalty</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By God and for God</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Because of their sin</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Because of God’s faithfulness</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84070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lnSpcReduction="10000"/>
          </a:bodyPr>
          <a:lstStyle/>
          <a:p>
            <a:pPr marL="0" lvl="0" indent="0">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"It was not Nebuchadnezzar's strength nor Jehoiakim's weakness that really decided the matter, but God's good pleasure. </a:t>
            </a:r>
            <a:r>
              <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(Wood, pg. 30)</a:t>
            </a:r>
          </a:p>
          <a:p>
            <a:pPr marL="0" lvl="0" indent="0">
              <a:buNone/>
            </a:pP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“Nebuchadnezzar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was not acting in opposition to the will of God. In fact, whatever success Nebuchadnezzar enjoyed was provided by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God…” </a:t>
            </a:r>
            <a:r>
              <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(Baker Dictionary of Theology)</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48596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 gave…favor</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Favor – God’s love for His people</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Favor working with conviction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Favor working with character</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Favor working with perseverance</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6939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 gave…blessing</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Vindication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Growth</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Redemption</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42761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point here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is…theological</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not simply chronological. The first year of Cyrus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marks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beginning of the restoration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era…when 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king of Babylon was long dead, God's servant continued to live and his people were restored</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a:t>
            </a:r>
            <a:r>
              <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(New Bible Commentary)</a:t>
            </a:r>
            <a:endPar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01426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Dare to be a Daniel</a:t>
            </a:r>
            <a:endParaRPr lang="en-US" sz="7200" dirty="0"/>
          </a:p>
        </p:txBody>
      </p:sp>
      <p:sp>
        <p:nvSpPr>
          <p:cNvPr id="3" name="Content Placeholder 2"/>
          <p:cNvSpPr>
            <a:spLocks noGrp="1"/>
          </p:cNvSpPr>
          <p:nvPr>
            <p:ph idx="1"/>
          </p:nvPr>
        </p:nvSpPr>
        <p:spPr>
          <a:xfrm>
            <a:off x="731520" y="1920240"/>
            <a:ext cx="13167360" cy="63093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Sin brings faithful judgment</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Biblical conviction does not mean arrogant and obstinate behavior</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Favor works with character</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Blessing works with faithfulness</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2324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Isaiah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46:8-11</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“Remember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this, and be assured; Recall it to mind, you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transgressors. Remember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former things long past, For I am God, and there is no other; I am God, and there is no one like Me</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936715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Declaring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end from the beginning, And from ancient times things which have not been done, Saying, ‘My purpose will be established, And I will accomplish all My good pleasure</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30252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The Sovereignty of God</a:t>
            </a:r>
            <a:endParaRPr lang="en-US" sz="7200" dirty="0"/>
          </a:p>
        </p:txBody>
      </p:sp>
      <p:sp>
        <p:nvSpPr>
          <p:cNvPr id="3" name="Content Placeholder 2"/>
          <p:cNvSpPr>
            <a:spLocks noGrp="1"/>
          </p:cNvSpPr>
          <p:nvPr>
            <p:ph idx="1"/>
          </p:nvPr>
        </p:nvSpPr>
        <p:spPr>
          <a:xfrm>
            <a:off x="731520" y="1920240"/>
            <a:ext cx="13167360" cy="60807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What people hear…God does what He wants</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What we hear…God works things out for me</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What God means…I will accomplish my purposes</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84147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Calling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bird of prey from the east, The man of My purpose from a far country. Truly I have spoken; truly I will bring it to pass. I have planned it, surely I will do it</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2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New </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American Standard Bible : 1995 Update. </a:t>
            </a:r>
            <a:r>
              <a:rPr lang="en-US" sz="2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LaHabra</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CA : The </a:t>
            </a:r>
            <a:r>
              <a:rPr lang="en-US" sz="2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Lockman</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826390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The Purposes of God</a:t>
            </a:r>
            <a:endParaRPr lang="en-US" sz="7200" dirty="0"/>
          </a:p>
        </p:txBody>
      </p:sp>
      <p:sp>
        <p:nvSpPr>
          <p:cNvPr id="3" name="Content Placeholder 2"/>
          <p:cNvSpPr>
            <a:spLocks noGrp="1"/>
          </p:cNvSpPr>
          <p:nvPr>
            <p:ph idx="1"/>
          </p:nvPr>
        </p:nvSpPr>
        <p:spPr>
          <a:xfrm>
            <a:off x="731520" y="1920240"/>
            <a:ext cx="13167360" cy="60807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faithfulness</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of His people</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light to the nations</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salvation of sinners</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His glory throughout creation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Daniel chapter 1 sets the table</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4124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Daniel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1:1-7</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In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third year of the reign of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Jehoiakim</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king of Judah, Nebuchadnezzar king of Babylon came to Jerusalem and besieged it</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21420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Lord gave </a:t>
            </a:r>
            <a:r>
              <a:rPr lang="en-US" sz="5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Jehoiakim</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king of Judah into his hand, along with some of the vessels of the house of God; and he brought them to the land of Shinar, to the house of his god, and he brought the vessels into the treasury of his god</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790374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Then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king ordered Ashpenaz, the chief of his officials, to bring in some of the sons of Israel, including some of the royal family and of the nobles</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511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youths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in whom was no defect, who were good-looking, showing intelligence in every branch of wisdom, endowed with understanding and discerning knowledge, and who had ability for serving in the king’s court; </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104154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and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ordered him to teach them the literature and language of the Chaldeans.</a:t>
            </a:r>
          </a:p>
          <a:p>
            <a:pPr marL="0" lvl="0" indent="0">
              <a:buNone/>
            </a:pP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602934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king appointed for them a daily ration from the king’s choice food and from the wine which he drank, and appointed that they should be educated three years, at the end of which they were to enter the king’s personal service.</a:t>
            </a:r>
          </a:p>
          <a:p>
            <a:pPr marL="0" lvl="0" indent="0">
              <a:buNone/>
            </a:pP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93833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TotalTime>
  <Words>656</Words>
  <Application>Microsoft Office PowerPoint</Application>
  <PresentationFormat>Custom</PresentationFormat>
  <Paragraphs>58</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Office Theme</vt:lpstr>
      <vt:lpstr>1_Office Theme</vt:lpstr>
      <vt:lpstr>2_Office Theme</vt:lpstr>
      <vt:lpstr>PowerPoint Presentation</vt:lpstr>
      <vt:lpstr>The Sovereignty of God</vt:lpstr>
      <vt:lpstr>The Purposes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gave…subjection</vt:lpstr>
      <vt:lpstr>PowerPoint Presentation</vt:lpstr>
      <vt:lpstr>God gave…favor</vt:lpstr>
      <vt:lpstr>God gave…blessing</vt:lpstr>
      <vt:lpstr>PowerPoint Presentation</vt:lpstr>
      <vt:lpstr>Dare to be a Daniel</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60</cp:revision>
  <cp:lastPrinted>2020-02-02T15:32:31Z</cp:lastPrinted>
  <dcterms:created xsi:type="dcterms:W3CDTF">2020-02-01T17:35:00Z</dcterms:created>
  <dcterms:modified xsi:type="dcterms:W3CDTF">2020-02-09T16:22:51Z</dcterms:modified>
</cp:coreProperties>
</file>